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6" r:id="rId4"/>
    <p:sldId id="258" r:id="rId5"/>
    <p:sldId id="259" r:id="rId6"/>
    <p:sldId id="260" r:id="rId7"/>
    <p:sldId id="261" r:id="rId8"/>
    <p:sldId id="262" r:id="rId9"/>
    <p:sldId id="263" r:id="rId10"/>
    <p:sldId id="265" r:id="rId11"/>
  </p:sldIdLst>
  <p:sldSz cx="14630400" cy="8229600"/>
  <p:notesSz cx="8229600" cy="14630400"/>
  <p:embeddedFontLst>
    <p:embeddedFont>
      <p:font typeface="Instrument Sans Medium"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4610"/>
  </p:normalViewPr>
  <p:slideViewPr>
    <p:cSldViewPr snapToGrid="0" snapToObjects="1">
      <p:cViewPr varScale="1">
        <p:scale>
          <a:sx n="57" d="100"/>
          <a:sy n="57"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93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78979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endParaRPr lang="en-US" sz="6150" dirty="0"/>
          </a:p>
        </p:txBody>
      </p:sp>
      <p:sp>
        <p:nvSpPr>
          <p:cNvPr id="4" name="Text 1"/>
          <p:cNvSpPr/>
          <p:nvPr/>
        </p:nvSpPr>
        <p:spPr>
          <a:xfrm>
            <a:off x="0" y="845644"/>
            <a:ext cx="9049788" cy="1088708"/>
          </a:xfrm>
          <a:prstGeom prst="rect">
            <a:avLst/>
          </a:prstGeom>
          <a:noFill/>
          <a:ln/>
        </p:spPr>
        <p:txBody>
          <a:bodyPr wrap="square" lIns="0" tIns="0" rIns="0" bIns="0" rtlCol="0" anchor="t"/>
          <a:lstStyle/>
          <a:p>
            <a:pPr marL="0" indent="0" algn="r" rtl="1">
              <a:lnSpc>
                <a:spcPct val="150000"/>
              </a:lnSpc>
              <a:buNone/>
            </a:pPr>
            <a:r>
              <a:rPr lang="fa-IR" sz="2400" b="1" dirty="0">
                <a:solidFill>
                  <a:schemeClr val="bg1"/>
                </a:solidFill>
              </a:rPr>
              <a:t>مقدمه</a:t>
            </a:r>
            <a:endParaRPr lang="en-US" sz="2400" b="1" dirty="0">
              <a:solidFill>
                <a:schemeClr val="bg1"/>
              </a:solidFill>
            </a:endParaRPr>
          </a:p>
          <a:p>
            <a:pPr marL="0" indent="0" algn="r" rtl="1">
              <a:lnSpc>
                <a:spcPct val="150000"/>
              </a:lnSpc>
              <a:buNone/>
            </a:pPr>
            <a:r>
              <a:rPr lang="fa-IR" sz="2000" dirty="0">
                <a:solidFill>
                  <a:schemeClr val="bg1"/>
                </a:solidFill>
              </a:rPr>
              <a:t>با گسترش فناوری، بدافزارها و ویروس</a:t>
            </a:r>
            <a:r>
              <a:rPr lang="en-US" sz="2000" dirty="0">
                <a:solidFill>
                  <a:schemeClr val="bg1"/>
                </a:solidFill>
              </a:rPr>
              <a:t> </a:t>
            </a:r>
            <a:r>
              <a:rPr lang="fa-IR" sz="2000" dirty="0">
                <a:solidFill>
                  <a:schemeClr val="bg1"/>
                </a:solidFill>
              </a:rPr>
              <a:t>های کامپیوتری به یکی از بزرگترین تهدیدات امنیتی و حریم خصوصی تبدیل شدهاند. این برنامه</a:t>
            </a:r>
            <a:r>
              <a:rPr lang="en-US" sz="2000" dirty="0">
                <a:solidFill>
                  <a:schemeClr val="bg1"/>
                </a:solidFill>
              </a:rPr>
              <a:t> </a:t>
            </a:r>
            <a:r>
              <a:rPr lang="fa-IR" sz="2000" dirty="0">
                <a:solidFill>
                  <a:schemeClr val="bg1"/>
                </a:solidFill>
              </a:rPr>
              <a:t>های مخرب با هدف آسیب رساندن، سرقت اطلاعات یا کنترل سیستم ها طراحی میشوند و به صورت روزافزون پیشرفته تر و پیچیده تر میشوند. برای درک بهتر این تهدیدات و روشهای مقابله با آنها، بررسی دقیق تاریخچه، انواع، و راههای پیشگیری ضروری است.</a:t>
            </a:r>
            <a:endParaRPr lang="en-US" sz="2000" dirty="0">
              <a:solidFill>
                <a:schemeClr val="bg1"/>
              </a:solidFill>
            </a:endParaRPr>
          </a:p>
        </p:txBody>
      </p:sp>
      <p:sp>
        <p:nvSpPr>
          <p:cNvPr id="7" name="Text 3"/>
          <p:cNvSpPr/>
          <p:nvPr/>
        </p:nvSpPr>
        <p:spPr>
          <a:xfrm>
            <a:off x="10166759" y="6271875"/>
            <a:ext cx="2187893" cy="396835"/>
          </a:xfrm>
          <a:prstGeom prst="rect">
            <a:avLst/>
          </a:prstGeom>
          <a:noFill/>
          <a:ln/>
        </p:spPr>
        <p:txBody>
          <a:bodyPr wrap="none" lIns="0" tIns="0" rIns="0" bIns="0" rtlCol="0" anchor="t"/>
          <a:lstStyle/>
          <a:p>
            <a:pPr marL="0" indent="0" algn="l">
              <a:lnSpc>
                <a:spcPts val="3100"/>
              </a:lnSpc>
              <a:buNone/>
            </a:pPr>
            <a:r>
              <a:rPr lang="fa-IR" sz="2400" b="1" dirty="0">
                <a:solidFill>
                  <a:schemeClr val="bg1"/>
                </a:solidFill>
              </a:rPr>
              <a:t>مهدی کلیدری و سجاد سالاری چنار</a:t>
            </a:r>
            <a:endParaRPr lang="en-US" sz="2400" b="1" dirty="0">
              <a:solidFill>
                <a:schemeClr val="bg1"/>
              </a:solidFill>
            </a:endParaRPr>
          </a:p>
        </p:txBody>
      </p:sp>
      <p:sp>
        <p:nvSpPr>
          <p:cNvPr id="9" name="TextBox 8">
            <a:extLst>
              <a:ext uri="{FF2B5EF4-FFF2-40B4-BE49-F238E27FC236}">
                <a16:creationId xmlns:a16="http://schemas.microsoft.com/office/drawing/2014/main" id="{DAFB22F6-867A-643E-066F-ADF7F6C09242}"/>
              </a:ext>
            </a:extLst>
          </p:cNvPr>
          <p:cNvSpPr txBox="1"/>
          <p:nvPr/>
        </p:nvSpPr>
        <p:spPr>
          <a:xfrm>
            <a:off x="-302682" y="24768"/>
            <a:ext cx="8652893" cy="523220"/>
          </a:xfrm>
          <a:prstGeom prst="rect">
            <a:avLst/>
          </a:prstGeom>
          <a:noFill/>
        </p:spPr>
        <p:txBody>
          <a:bodyPr wrap="square">
            <a:spAutoFit/>
          </a:bodyPr>
          <a:lstStyle/>
          <a:p>
            <a:pPr algn="r"/>
            <a:r>
              <a:rPr lang="en-US" sz="2800" dirty="0">
                <a:solidFill>
                  <a:schemeClr val="bg1"/>
                </a:solidFill>
              </a:rPr>
              <a:t> </a:t>
            </a:r>
            <a:r>
              <a:rPr lang="en-US" sz="2800" dirty="0" err="1">
                <a:solidFill>
                  <a:schemeClr val="bg1"/>
                </a:solidFill>
              </a:rPr>
              <a:t>بدافزارها</a:t>
            </a:r>
            <a:r>
              <a:rPr lang="en-US" sz="2800" dirty="0">
                <a:solidFill>
                  <a:schemeClr val="bg1"/>
                </a:solidFill>
              </a:rPr>
              <a:t> و </a:t>
            </a:r>
            <a:r>
              <a:rPr lang="en-US" sz="2800" dirty="0" err="1">
                <a:solidFill>
                  <a:schemeClr val="bg1"/>
                </a:solidFill>
              </a:rPr>
              <a:t>ویروسهای</a:t>
            </a:r>
            <a:r>
              <a:rPr lang="en-US" sz="2800" dirty="0">
                <a:solidFill>
                  <a:schemeClr val="bg1"/>
                </a:solidFill>
              </a:rPr>
              <a:t> </a:t>
            </a:r>
            <a:r>
              <a:rPr lang="en-US" sz="2800" dirty="0" err="1">
                <a:solidFill>
                  <a:schemeClr val="bg1"/>
                </a:solidFill>
              </a:rPr>
              <a:t>کامپیوتری</a:t>
            </a:r>
            <a:r>
              <a:rPr lang="en-US" sz="2800" dirty="0">
                <a:solidFill>
                  <a:schemeClr val="bg1"/>
                </a:solidFill>
              </a:rPr>
              <a:t>: </a:t>
            </a:r>
            <a:r>
              <a:rPr lang="en-US" sz="2800" dirty="0" err="1">
                <a:solidFill>
                  <a:schemeClr val="bg1"/>
                </a:solidFill>
              </a:rPr>
              <a:t>تهدیدات</a:t>
            </a:r>
            <a:r>
              <a:rPr lang="en-US" sz="2800" dirty="0">
                <a:solidFill>
                  <a:schemeClr val="bg1"/>
                </a:solidFill>
              </a:rPr>
              <a:t> </a:t>
            </a:r>
            <a:r>
              <a:rPr lang="en-US" sz="2800" dirty="0" err="1">
                <a:solidFill>
                  <a:schemeClr val="bg1"/>
                </a:solidFill>
              </a:rPr>
              <a:t>پنهان</a:t>
            </a:r>
            <a:r>
              <a:rPr lang="en-US" sz="2800" dirty="0">
                <a:solidFill>
                  <a:schemeClr val="bg1"/>
                </a:solidFill>
              </a:rPr>
              <a:t> </a:t>
            </a:r>
            <a:r>
              <a:rPr lang="en-US" sz="2800" dirty="0" err="1">
                <a:solidFill>
                  <a:schemeClr val="bg1"/>
                </a:solidFill>
              </a:rPr>
              <a:t>دنیای</a:t>
            </a:r>
            <a:r>
              <a:rPr lang="en-US" sz="2800" dirty="0">
                <a:solidFill>
                  <a:schemeClr val="bg1"/>
                </a:solidFill>
              </a:rPr>
              <a:t> </a:t>
            </a:r>
            <a:r>
              <a:rPr lang="en-US" sz="2800" dirty="0" err="1">
                <a:solidFill>
                  <a:schemeClr val="bg1"/>
                </a:solidFill>
              </a:rPr>
              <a:t>دیجیتال</a:t>
            </a:r>
            <a:endParaRPr lang="en-US" sz="2800" dirty="0">
              <a:solidFill>
                <a:schemeClr val="bg1"/>
              </a:solidFill>
            </a:endParaRPr>
          </a:p>
        </p:txBody>
      </p:sp>
      <p:sp>
        <p:nvSpPr>
          <p:cNvPr id="10" name="TextBox 9">
            <a:extLst>
              <a:ext uri="{FF2B5EF4-FFF2-40B4-BE49-F238E27FC236}">
                <a16:creationId xmlns:a16="http://schemas.microsoft.com/office/drawing/2014/main" id="{9D8B2AC2-3B79-CE04-C260-EE05260DBBF2}"/>
              </a:ext>
            </a:extLst>
          </p:cNvPr>
          <p:cNvSpPr txBox="1"/>
          <p:nvPr/>
        </p:nvSpPr>
        <p:spPr>
          <a:xfrm>
            <a:off x="0" y="3565331"/>
            <a:ext cx="9144000" cy="2904962"/>
          </a:xfrm>
          <a:prstGeom prst="rect">
            <a:avLst/>
          </a:prstGeom>
          <a:noFill/>
        </p:spPr>
        <p:txBody>
          <a:bodyPr wrap="square" rtlCol="0">
            <a:spAutoFit/>
          </a:bodyPr>
          <a:lstStyle/>
          <a:p>
            <a:pPr algn="r" rtl="1">
              <a:lnSpc>
                <a:spcPct val="150000"/>
              </a:lnSpc>
            </a:pPr>
            <a:r>
              <a:rPr lang="fa-IR" sz="2400" b="1" dirty="0">
                <a:solidFill>
                  <a:schemeClr val="bg1"/>
                </a:solidFill>
              </a:rPr>
              <a:t>تاریخچه بدافزارها و ویروس</a:t>
            </a:r>
            <a:r>
              <a:rPr lang="en-US" sz="2400" b="1" dirty="0">
                <a:solidFill>
                  <a:schemeClr val="bg1"/>
                </a:solidFill>
              </a:rPr>
              <a:t> </a:t>
            </a:r>
            <a:r>
              <a:rPr lang="fa-IR" sz="2400" b="1" dirty="0">
                <a:solidFill>
                  <a:schemeClr val="bg1"/>
                </a:solidFill>
              </a:rPr>
              <a:t>ها</a:t>
            </a:r>
            <a:endParaRPr lang="en-US" sz="2400" b="1" dirty="0">
              <a:solidFill>
                <a:schemeClr val="bg1"/>
              </a:solidFill>
            </a:endParaRPr>
          </a:p>
          <a:p>
            <a:pPr algn="r" rtl="1">
              <a:lnSpc>
                <a:spcPct val="150000"/>
              </a:lnSpc>
            </a:pPr>
            <a:r>
              <a:rPr lang="fa-IR" sz="2000" dirty="0">
                <a:solidFill>
                  <a:schemeClr val="bg1"/>
                </a:solidFill>
              </a:rPr>
              <a:t>تاریخچه بدافزارها و ویروس های کامپیوتری به دهه های 1970 و 1980 برمیگردد. اولین ویروس کامپیوتری به نام «</a:t>
            </a:r>
            <a:r>
              <a:rPr lang="en-US" sz="2000" dirty="0">
                <a:solidFill>
                  <a:schemeClr val="bg1"/>
                </a:solidFill>
              </a:rPr>
              <a:t>Creeper» </a:t>
            </a:r>
            <a:r>
              <a:rPr lang="fa-IR" sz="2000" dirty="0">
                <a:solidFill>
                  <a:schemeClr val="bg1"/>
                </a:solidFill>
              </a:rPr>
              <a:t>توسط رابرت توماس در سال 1971 نوشته شد که فقط به شکل آزمایشی و برای ارزیابی نحوه تکثیر برنامه ها در شبکه</a:t>
            </a:r>
            <a:r>
              <a:rPr lang="en-US" sz="2000" dirty="0">
                <a:solidFill>
                  <a:schemeClr val="bg1"/>
                </a:solidFill>
              </a:rPr>
              <a:t> </a:t>
            </a:r>
            <a:r>
              <a:rPr lang="fa-IR" sz="2000" dirty="0">
                <a:solidFill>
                  <a:schemeClr val="bg1"/>
                </a:solidFill>
              </a:rPr>
              <a:t>ها ایجاد شد. در دهه های بعد، انگیزههای اقتصادی، جاسوسی و خرابکاری به ظهور نسل جدیدی از بدافزارها انجامید. با رشد اینترنت در دهه 90، بدافزارها به یک ابزار قدرتمند برای جرایم سایبری تبدیل شدند و همچنان به تکامل خود ادامه دادند.</a:t>
            </a:r>
            <a:endParaRPr 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9">
                                            <p:txEl>
                                              <p:pRg st="0" end="0"/>
                                            </p:txEl>
                                          </p:spTgt>
                                        </p:tgtEl>
                                        <p:attrNameLst>
                                          <p:attrName>style.color</p:attrName>
                                        </p:attrNameLst>
                                      </p:cBhvr>
                                      <p:to>
                                        <p:clrVal>
                                          <a:srgbClr val="FF0000"/>
                                        </p:clrVal>
                                      </p:to>
                                    </p:set>
                                    <p:set>
                                      <p:cBhvr>
                                        <p:cTn id="7" dur="500" fill="hold"/>
                                        <p:tgtEl>
                                          <p:spTgt spid="9">
                                            <p:txEl>
                                              <p:pRg st="0" end="0"/>
                                            </p:txEl>
                                          </p:spTgt>
                                        </p:tgtEl>
                                        <p:attrNameLst>
                                          <p:attrName>fillcolor</p:attrName>
                                        </p:attrNameLst>
                                      </p:cBhvr>
                                      <p:to>
                                        <p:clrVal>
                                          <a:srgbClr val="FF0000"/>
                                        </p:clrVal>
                                      </p:to>
                                    </p:set>
                                    <p:set>
                                      <p:cBhvr>
                                        <p:cTn id="8" dur="500" fill="hold"/>
                                        <p:tgtEl>
                                          <p:spTgt spid="9">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down)">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1" dur="500"/>
                                        <p:tgtEl>
                                          <p:spTgt spid="10">
                                            <p:txEl>
                                              <p:pRg st="0" end="0"/>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24"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994"/>
          </a:xfrm>
          <a:prstGeom prst="rect">
            <a:avLst/>
          </a:prstGeom>
        </p:spPr>
      </p:pic>
      <p:sp>
        <p:nvSpPr>
          <p:cNvPr id="26" name="TextBox 25">
            <a:extLst>
              <a:ext uri="{FF2B5EF4-FFF2-40B4-BE49-F238E27FC236}">
                <a16:creationId xmlns:a16="http://schemas.microsoft.com/office/drawing/2014/main" id="{DB70F134-D12E-D235-E30D-059855216495}"/>
              </a:ext>
            </a:extLst>
          </p:cNvPr>
          <p:cNvSpPr txBox="1"/>
          <p:nvPr/>
        </p:nvSpPr>
        <p:spPr>
          <a:xfrm>
            <a:off x="7315200" y="2468574"/>
            <a:ext cx="7315200" cy="461665"/>
          </a:xfrm>
          <a:prstGeom prst="rect">
            <a:avLst/>
          </a:prstGeom>
          <a:noFill/>
        </p:spPr>
        <p:txBody>
          <a:bodyPr wrap="square">
            <a:spAutoFit/>
          </a:bodyPr>
          <a:lstStyle/>
          <a:p>
            <a:pPr algn="r" rtl="1"/>
            <a:r>
              <a:rPr lang="en-US" sz="2400" b="1" dirty="0" err="1">
                <a:solidFill>
                  <a:schemeClr val="bg1"/>
                </a:solidFill>
              </a:rPr>
              <a:t>سازندگان</a:t>
            </a:r>
            <a:r>
              <a:rPr lang="en-US" sz="2400" b="1" dirty="0">
                <a:solidFill>
                  <a:schemeClr val="bg1"/>
                </a:solidFill>
              </a:rPr>
              <a:t> </a:t>
            </a:r>
            <a:r>
              <a:rPr lang="en-US" sz="2400" b="1" dirty="0" err="1">
                <a:solidFill>
                  <a:schemeClr val="bg1"/>
                </a:solidFill>
              </a:rPr>
              <a:t>بدافزارها</a:t>
            </a:r>
            <a:r>
              <a:rPr lang="en-US" sz="2400" b="1" dirty="0">
                <a:solidFill>
                  <a:schemeClr val="bg1"/>
                </a:solidFill>
              </a:rPr>
              <a:t>: </a:t>
            </a:r>
            <a:r>
              <a:rPr lang="en-US" sz="2400" b="1" dirty="0" err="1">
                <a:solidFill>
                  <a:schemeClr val="bg1"/>
                </a:solidFill>
              </a:rPr>
              <a:t>انگیزه</a:t>
            </a:r>
            <a:r>
              <a:rPr lang="en-US" sz="2400" b="1" dirty="0">
                <a:solidFill>
                  <a:schemeClr val="bg1"/>
                </a:solidFill>
              </a:rPr>
              <a:t> </a:t>
            </a:r>
            <a:r>
              <a:rPr lang="fa-IR" sz="2400" b="1" dirty="0">
                <a:solidFill>
                  <a:schemeClr val="bg1"/>
                </a:solidFill>
              </a:rPr>
              <a:t>آنها</a:t>
            </a:r>
            <a:endParaRPr lang="en-US" sz="2400" b="1" dirty="0">
              <a:solidFill>
                <a:schemeClr val="bg1"/>
              </a:solidFill>
            </a:endParaRPr>
          </a:p>
        </p:txBody>
      </p:sp>
      <p:sp>
        <p:nvSpPr>
          <p:cNvPr id="28" name="TextBox 27">
            <a:extLst>
              <a:ext uri="{FF2B5EF4-FFF2-40B4-BE49-F238E27FC236}">
                <a16:creationId xmlns:a16="http://schemas.microsoft.com/office/drawing/2014/main" id="{DDAFE838-2923-6D76-4175-20B791A7E70D}"/>
              </a:ext>
            </a:extLst>
          </p:cNvPr>
          <p:cNvSpPr txBox="1"/>
          <p:nvPr/>
        </p:nvSpPr>
        <p:spPr>
          <a:xfrm>
            <a:off x="50800" y="3004391"/>
            <a:ext cx="14630400" cy="1200329"/>
          </a:xfrm>
          <a:prstGeom prst="rect">
            <a:avLst/>
          </a:prstGeom>
          <a:noFill/>
        </p:spPr>
        <p:txBody>
          <a:bodyPr wrap="square">
            <a:spAutoFit/>
          </a:bodyPr>
          <a:lstStyle/>
          <a:p>
            <a:pPr algn="r" rtl="1"/>
            <a:r>
              <a:rPr lang="en-US" sz="2400" dirty="0" err="1">
                <a:solidFill>
                  <a:schemeClr val="bg1"/>
                </a:solidFill>
              </a:rPr>
              <a:t>بدافزارها</a:t>
            </a:r>
            <a:r>
              <a:rPr lang="en-US" sz="2400" dirty="0">
                <a:solidFill>
                  <a:schemeClr val="bg1"/>
                </a:solidFill>
              </a:rPr>
              <a:t> </a:t>
            </a:r>
            <a:r>
              <a:rPr lang="en-US" sz="2400" dirty="0" err="1">
                <a:solidFill>
                  <a:schemeClr val="bg1"/>
                </a:solidFill>
              </a:rPr>
              <a:t>گاهی</a:t>
            </a:r>
            <a:r>
              <a:rPr lang="en-US" sz="2400" dirty="0">
                <a:solidFill>
                  <a:schemeClr val="bg1"/>
                </a:solidFill>
              </a:rPr>
              <a:t> </a:t>
            </a:r>
            <a:r>
              <a:rPr lang="en-US" sz="2400" dirty="0" err="1">
                <a:solidFill>
                  <a:schemeClr val="bg1"/>
                </a:solidFill>
              </a:rPr>
              <a:t>توسط</a:t>
            </a:r>
            <a:r>
              <a:rPr lang="en-US" sz="2400" dirty="0">
                <a:solidFill>
                  <a:schemeClr val="bg1"/>
                </a:solidFill>
              </a:rPr>
              <a:t> </a:t>
            </a:r>
            <a:r>
              <a:rPr lang="en-US" sz="2400" dirty="0" err="1">
                <a:solidFill>
                  <a:schemeClr val="bg1"/>
                </a:solidFill>
              </a:rPr>
              <a:t>هکرهای</a:t>
            </a:r>
            <a:r>
              <a:rPr lang="en-US" sz="2400" dirty="0">
                <a:solidFill>
                  <a:schemeClr val="bg1"/>
                </a:solidFill>
              </a:rPr>
              <a:t> </a:t>
            </a:r>
            <a:r>
              <a:rPr lang="en-US" sz="2400" dirty="0" err="1">
                <a:solidFill>
                  <a:schemeClr val="bg1"/>
                </a:solidFill>
              </a:rPr>
              <a:t>منفرد</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سرگرمی</a:t>
            </a:r>
            <a:r>
              <a:rPr lang="en-US" sz="2400" dirty="0">
                <a:solidFill>
                  <a:schemeClr val="bg1"/>
                </a:solidFill>
              </a:rPr>
              <a:t> </a:t>
            </a:r>
            <a:r>
              <a:rPr lang="en-US" sz="2400" dirty="0" err="1">
                <a:solidFill>
                  <a:schemeClr val="bg1"/>
                </a:solidFill>
              </a:rPr>
              <a:t>یا</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رخ</a:t>
            </a:r>
            <a:r>
              <a:rPr lang="en-US" sz="2400" dirty="0">
                <a:solidFill>
                  <a:schemeClr val="bg1"/>
                </a:solidFill>
              </a:rPr>
              <a:t> </a:t>
            </a:r>
            <a:r>
              <a:rPr lang="en-US" sz="2400" dirty="0" err="1">
                <a:solidFill>
                  <a:schemeClr val="bg1"/>
                </a:solidFill>
              </a:rPr>
              <a:t>کشیدن</a:t>
            </a:r>
            <a:r>
              <a:rPr lang="en-US" sz="2400" dirty="0">
                <a:solidFill>
                  <a:schemeClr val="bg1"/>
                </a:solidFill>
              </a:rPr>
              <a:t> </a:t>
            </a:r>
            <a:r>
              <a:rPr lang="en-US" sz="2400" dirty="0" err="1">
                <a:solidFill>
                  <a:schemeClr val="bg1"/>
                </a:solidFill>
              </a:rPr>
              <a:t>مهارتهای</a:t>
            </a:r>
            <a:r>
              <a:rPr lang="en-US" sz="2400" dirty="0">
                <a:solidFill>
                  <a:schemeClr val="bg1"/>
                </a:solidFill>
              </a:rPr>
              <a:t> </a:t>
            </a:r>
            <a:r>
              <a:rPr lang="en-US" sz="2400" dirty="0" err="1">
                <a:solidFill>
                  <a:schemeClr val="bg1"/>
                </a:solidFill>
              </a:rPr>
              <a:t>خود</a:t>
            </a:r>
            <a:r>
              <a:rPr lang="en-US" sz="2400" dirty="0">
                <a:solidFill>
                  <a:schemeClr val="bg1"/>
                </a:solidFill>
              </a:rPr>
              <a:t> </a:t>
            </a:r>
            <a:r>
              <a:rPr lang="en-US" sz="2400" dirty="0" err="1">
                <a:solidFill>
                  <a:schemeClr val="bg1"/>
                </a:solidFill>
              </a:rPr>
              <a:t>طراحی</a:t>
            </a:r>
            <a:r>
              <a:rPr lang="en-US" sz="2400" dirty="0">
                <a:solidFill>
                  <a:schemeClr val="bg1"/>
                </a:solidFill>
              </a:rPr>
              <a:t> </a:t>
            </a:r>
            <a:r>
              <a:rPr lang="en-US" sz="2400" dirty="0" err="1">
                <a:solidFill>
                  <a:schemeClr val="bg1"/>
                </a:solidFill>
              </a:rPr>
              <a:t>میشوند</a:t>
            </a:r>
            <a:r>
              <a:rPr lang="en-US" sz="2400" dirty="0">
                <a:solidFill>
                  <a:schemeClr val="bg1"/>
                </a:solidFill>
              </a:rPr>
              <a:t>، </a:t>
            </a:r>
            <a:r>
              <a:rPr lang="en-US" sz="2400" dirty="0" err="1">
                <a:solidFill>
                  <a:schemeClr val="bg1"/>
                </a:solidFill>
              </a:rPr>
              <a:t>اما</a:t>
            </a:r>
            <a:r>
              <a:rPr lang="en-US" sz="2400" dirty="0">
                <a:solidFill>
                  <a:schemeClr val="bg1"/>
                </a:solidFill>
              </a:rPr>
              <a:t> </a:t>
            </a:r>
            <a:r>
              <a:rPr lang="en-US" sz="2400" dirty="0" err="1">
                <a:solidFill>
                  <a:schemeClr val="bg1"/>
                </a:solidFill>
              </a:rPr>
              <a:t>بیشتر</a:t>
            </a:r>
            <a:r>
              <a:rPr lang="en-US" sz="2400" dirty="0">
                <a:solidFill>
                  <a:schemeClr val="bg1"/>
                </a:solidFill>
              </a:rPr>
              <a:t> </a:t>
            </a:r>
            <a:r>
              <a:rPr lang="en-US" sz="2400" dirty="0" err="1">
                <a:solidFill>
                  <a:schemeClr val="bg1"/>
                </a:solidFill>
              </a:rPr>
              <a:t>بدافزارهای</a:t>
            </a:r>
            <a:r>
              <a:rPr lang="en-US" sz="2400" dirty="0">
                <a:solidFill>
                  <a:schemeClr val="bg1"/>
                </a:solidFill>
              </a:rPr>
              <a:t> </a:t>
            </a:r>
            <a:r>
              <a:rPr lang="en-US" sz="2400" dirty="0" err="1">
                <a:solidFill>
                  <a:schemeClr val="bg1"/>
                </a:solidFill>
              </a:rPr>
              <a:t>پیچیده</a:t>
            </a:r>
            <a:r>
              <a:rPr lang="en-US" sz="2400" dirty="0">
                <a:solidFill>
                  <a:schemeClr val="bg1"/>
                </a:solidFill>
              </a:rPr>
              <a:t> </a:t>
            </a:r>
            <a:r>
              <a:rPr lang="en-US" sz="2400" dirty="0" err="1">
                <a:solidFill>
                  <a:schemeClr val="bg1"/>
                </a:solidFill>
              </a:rPr>
              <a:t>توسط</a:t>
            </a:r>
            <a:r>
              <a:rPr lang="en-US" sz="2400" dirty="0">
                <a:solidFill>
                  <a:schemeClr val="bg1"/>
                </a:solidFill>
              </a:rPr>
              <a:t> </a:t>
            </a:r>
            <a:r>
              <a:rPr lang="en-US" sz="2400" dirty="0" err="1">
                <a:solidFill>
                  <a:schemeClr val="bg1"/>
                </a:solidFill>
              </a:rPr>
              <a:t>گروههای</a:t>
            </a:r>
            <a:r>
              <a:rPr lang="en-US" sz="2400" dirty="0">
                <a:solidFill>
                  <a:schemeClr val="bg1"/>
                </a:solidFill>
              </a:rPr>
              <a:t> </a:t>
            </a:r>
            <a:r>
              <a:rPr lang="en-US" sz="2400" dirty="0" err="1">
                <a:solidFill>
                  <a:schemeClr val="bg1"/>
                </a:solidFill>
              </a:rPr>
              <a:t>حرفه</a:t>
            </a:r>
            <a:r>
              <a:rPr lang="fa-IR" sz="2400" dirty="0">
                <a:solidFill>
                  <a:schemeClr val="bg1"/>
                </a:solidFill>
              </a:rPr>
              <a:t> </a:t>
            </a:r>
            <a:r>
              <a:rPr lang="en-US" sz="2400" dirty="0" err="1">
                <a:solidFill>
                  <a:schemeClr val="bg1"/>
                </a:solidFill>
              </a:rPr>
              <a:t>ای</a:t>
            </a:r>
            <a:r>
              <a:rPr lang="en-US" sz="2400" dirty="0">
                <a:solidFill>
                  <a:schemeClr val="bg1"/>
                </a:solidFill>
              </a:rPr>
              <a:t> </a:t>
            </a:r>
            <a:r>
              <a:rPr lang="en-US" sz="2400" dirty="0" err="1">
                <a:solidFill>
                  <a:schemeClr val="bg1"/>
                </a:solidFill>
              </a:rPr>
              <a:t>با</a:t>
            </a:r>
            <a:r>
              <a:rPr lang="en-US" sz="2400" dirty="0">
                <a:solidFill>
                  <a:schemeClr val="bg1"/>
                </a:solidFill>
              </a:rPr>
              <a:t> </a:t>
            </a:r>
            <a:r>
              <a:rPr lang="en-US" sz="2400" dirty="0" err="1">
                <a:solidFill>
                  <a:schemeClr val="bg1"/>
                </a:solidFill>
              </a:rPr>
              <a:t>اهداف</a:t>
            </a:r>
            <a:r>
              <a:rPr lang="en-US" sz="2400" dirty="0">
                <a:solidFill>
                  <a:schemeClr val="bg1"/>
                </a:solidFill>
              </a:rPr>
              <a:t> </a:t>
            </a:r>
            <a:r>
              <a:rPr lang="en-US" sz="2400" dirty="0" err="1">
                <a:solidFill>
                  <a:schemeClr val="bg1"/>
                </a:solidFill>
              </a:rPr>
              <a:t>اقتصادی</a:t>
            </a:r>
            <a:r>
              <a:rPr lang="en-US" sz="2400" dirty="0">
                <a:solidFill>
                  <a:schemeClr val="bg1"/>
                </a:solidFill>
              </a:rPr>
              <a:t> </a:t>
            </a:r>
            <a:r>
              <a:rPr lang="en-US" sz="2400" dirty="0" err="1">
                <a:solidFill>
                  <a:schemeClr val="bg1"/>
                </a:solidFill>
              </a:rPr>
              <a:t>یا</a:t>
            </a:r>
            <a:r>
              <a:rPr lang="en-US" sz="2400" dirty="0">
                <a:solidFill>
                  <a:schemeClr val="bg1"/>
                </a:solidFill>
              </a:rPr>
              <a:t> </a:t>
            </a:r>
            <a:r>
              <a:rPr lang="en-US" sz="2400" dirty="0" err="1">
                <a:solidFill>
                  <a:schemeClr val="bg1"/>
                </a:solidFill>
              </a:rPr>
              <a:t>سیاسی</a:t>
            </a:r>
            <a:r>
              <a:rPr lang="en-US" sz="2400" dirty="0">
                <a:solidFill>
                  <a:schemeClr val="bg1"/>
                </a:solidFill>
              </a:rPr>
              <a:t> </a:t>
            </a:r>
            <a:r>
              <a:rPr lang="en-US" sz="2400" dirty="0" err="1">
                <a:solidFill>
                  <a:schemeClr val="bg1"/>
                </a:solidFill>
              </a:rPr>
              <a:t>ایجاد</a:t>
            </a:r>
            <a:r>
              <a:rPr lang="en-US" sz="2400" dirty="0">
                <a:solidFill>
                  <a:schemeClr val="bg1"/>
                </a:solidFill>
              </a:rPr>
              <a:t> </a:t>
            </a:r>
            <a:r>
              <a:rPr lang="en-US" sz="2400" dirty="0" err="1">
                <a:solidFill>
                  <a:schemeClr val="bg1"/>
                </a:solidFill>
              </a:rPr>
              <a:t>میشوند</a:t>
            </a:r>
            <a:r>
              <a:rPr lang="en-US" sz="2400" dirty="0">
                <a:solidFill>
                  <a:schemeClr val="bg1"/>
                </a:solidFill>
              </a:rPr>
              <a:t>. </a:t>
            </a:r>
            <a:r>
              <a:rPr lang="en-US" sz="2400" dirty="0" err="1">
                <a:solidFill>
                  <a:schemeClr val="bg1"/>
                </a:solidFill>
              </a:rPr>
              <a:t>همچنین</a:t>
            </a:r>
            <a:r>
              <a:rPr lang="en-US" sz="2400" dirty="0">
                <a:solidFill>
                  <a:schemeClr val="bg1"/>
                </a:solidFill>
              </a:rPr>
              <a:t> </a:t>
            </a:r>
            <a:r>
              <a:rPr lang="en-US" sz="2400" dirty="0" err="1">
                <a:solidFill>
                  <a:schemeClr val="bg1"/>
                </a:solidFill>
              </a:rPr>
              <a:t>دولت</a:t>
            </a:r>
            <a:r>
              <a:rPr lang="fa-IR" sz="2400" dirty="0">
                <a:solidFill>
                  <a:schemeClr val="bg1"/>
                </a:solidFill>
              </a:rPr>
              <a:t> </a:t>
            </a:r>
            <a:r>
              <a:rPr lang="en-US" sz="2400" dirty="0" err="1">
                <a:solidFill>
                  <a:schemeClr val="bg1"/>
                </a:solidFill>
              </a:rPr>
              <a:t>ها</a:t>
            </a:r>
            <a:r>
              <a:rPr lang="en-US" sz="2400" dirty="0">
                <a:solidFill>
                  <a:schemeClr val="bg1"/>
                </a:solidFill>
              </a:rPr>
              <a:t> و </a:t>
            </a:r>
            <a:r>
              <a:rPr lang="en-US" sz="2400" dirty="0" err="1">
                <a:solidFill>
                  <a:schemeClr val="bg1"/>
                </a:solidFill>
              </a:rPr>
              <a:t>سازمان</a:t>
            </a:r>
            <a:r>
              <a:rPr lang="fa-IR" sz="2400" dirty="0">
                <a:solidFill>
                  <a:schemeClr val="bg1"/>
                </a:solidFill>
              </a:rPr>
              <a:t> </a:t>
            </a:r>
            <a:r>
              <a:rPr lang="en-US" sz="2400" dirty="0" err="1">
                <a:solidFill>
                  <a:schemeClr val="bg1"/>
                </a:solidFill>
              </a:rPr>
              <a:t>ها</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برخی</a:t>
            </a:r>
            <a:r>
              <a:rPr lang="en-US" sz="2400" dirty="0">
                <a:solidFill>
                  <a:schemeClr val="bg1"/>
                </a:solidFill>
              </a:rPr>
              <a:t> </a:t>
            </a:r>
            <a:r>
              <a:rPr lang="en-US" sz="2400" dirty="0" err="1">
                <a:solidFill>
                  <a:schemeClr val="bg1"/>
                </a:solidFill>
              </a:rPr>
              <a:t>موارد</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بدافزارها</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عنوان</a:t>
            </a:r>
            <a:r>
              <a:rPr lang="en-US" sz="2400" dirty="0">
                <a:solidFill>
                  <a:schemeClr val="bg1"/>
                </a:solidFill>
              </a:rPr>
              <a:t> </a:t>
            </a:r>
            <a:r>
              <a:rPr lang="en-US" sz="2400" dirty="0" err="1">
                <a:solidFill>
                  <a:schemeClr val="bg1"/>
                </a:solidFill>
              </a:rPr>
              <a:t>ابزار</a:t>
            </a:r>
            <a:r>
              <a:rPr lang="en-US" sz="2400" dirty="0">
                <a:solidFill>
                  <a:schemeClr val="bg1"/>
                </a:solidFill>
              </a:rPr>
              <a:t> </a:t>
            </a:r>
            <a:r>
              <a:rPr lang="en-US" sz="2400" dirty="0" err="1">
                <a:solidFill>
                  <a:schemeClr val="bg1"/>
                </a:solidFill>
              </a:rPr>
              <a:t>جاسوسی</a:t>
            </a:r>
            <a:r>
              <a:rPr lang="en-US" sz="2400" dirty="0">
                <a:solidFill>
                  <a:schemeClr val="bg1"/>
                </a:solidFill>
              </a:rPr>
              <a:t> و </a:t>
            </a:r>
            <a:r>
              <a:rPr lang="en-US" sz="2400" dirty="0" err="1">
                <a:solidFill>
                  <a:schemeClr val="bg1"/>
                </a:solidFill>
              </a:rPr>
              <a:t>جنگ</a:t>
            </a:r>
            <a:r>
              <a:rPr lang="en-US" sz="2400" dirty="0">
                <a:solidFill>
                  <a:schemeClr val="bg1"/>
                </a:solidFill>
              </a:rPr>
              <a:t> </a:t>
            </a:r>
            <a:r>
              <a:rPr lang="en-US" sz="2400" dirty="0" err="1">
                <a:solidFill>
                  <a:schemeClr val="bg1"/>
                </a:solidFill>
              </a:rPr>
              <a:t>سایبری</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میکنند</a:t>
            </a:r>
            <a:r>
              <a:rPr lang="en-US" sz="2400" dirty="0">
                <a:solidFill>
                  <a:schemeClr val="bg1"/>
                </a:solidFill>
              </a:rPr>
              <a:t>. </a:t>
            </a:r>
            <a:r>
              <a:rPr lang="en-US" sz="2400" dirty="0" err="1">
                <a:solidFill>
                  <a:schemeClr val="bg1"/>
                </a:solidFill>
              </a:rPr>
              <a:t>اینترنت</a:t>
            </a:r>
            <a:r>
              <a:rPr lang="en-US" sz="2400" dirty="0">
                <a:solidFill>
                  <a:schemeClr val="bg1"/>
                </a:solidFill>
              </a:rPr>
              <a:t> </a:t>
            </a:r>
            <a:r>
              <a:rPr lang="en-US" sz="2400" dirty="0" err="1">
                <a:solidFill>
                  <a:schemeClr val="bg1"/>
                </a:solidFill>
              </a:rPr>
              <a:t>تاریک</a:t>
            </a:r>
            <a:r>
              <a:rPr lang="en-US" sz="2400" dirty="0">
                <a:solidFill>
                  <a:schemeClr val="bg1"/>
                </a:solidFill>
              </a:rPr>
              <a:t> </a:t>
            </a:r>
            <a:r>
              <a:rPr lang="en-US" sz="2400" dirty="0" err="1">
                <a:solidFill>
                  <a:schemeClr val="bg1"/>
                </a:solidFill>
              </a:rPr>
              <a:t>نیز</a:t>
            </a:r>
            <a:r>
              <a:rPr lang="en-US" sz="2400" dirty="0">
                <a:solidFill>
                  <a:schemeClr val="bg1"/>
                </a:solidFill>
              </a:rPr>
              <a:t> </a:t>
            </a:r>
            <a:r>
              <a:rPr lang="en-US" sz="2400" dirty="0" err="1">
                <a:solidFill>
                  <a:schemeClr val="bg1"/>
                </a:solidFill>
              </a:rPr>
              <a:t>بستری</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تبادل</a:t>
            </a:r>
            <a:r>
              <a:rPr lang="en-US" sz="2400" dirty="0">
                <a:solidFill>
                  <a:schemeClr val="bg1"/>
                </a:solidFill>
              </a:rPr>
              <a:t> و </a:t>
            </a:r>
            <a:r>
              <a:rPr lang="en-US" sz="2400" dirty="0" err="1">
                <a:solidFill>
                  <a:schemeClr val="bg1"/>
                </a:solidFill>
              </a:rPr>
              <a:t>فروش</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ابزارهای</a:t>
            </a:r>
            <a:r>
              <a:rPr lang="en-US" sz="2400" dirty="0">
                <a:solidFill>
                  <a:schemeClr val="bg1"/>
                </a:solidFill>
              </a:rPr>
              <a:t> </a:t>
            </a:r>
            <a:r>
              <a:rPr lang="en-US" sz="2400" dirty="0" err="1">
                <a:solidFill>
                  <a:schemeClr val="bg1"/>
                </a:solidFill>
              </a:rPr>
              <a:t>مخرب</a:t>
            </a:r>
            <a:r>
              <a:rPr lang="en-US" sz="2400" dirty="0">
                <a:solidFill>
                  <a:schemeClr val="bg1"/>
                </a:solidFill>
              </a:rPr>
              <a:t> </a:t>
            </a:r>
            <a:r>
              <a:rPr lang="en-US" sz="2400" dirty="0" err="1">
                <a:solidFill>
                  <a:schemeClr val="bg1"/>
                </a:solidFill>
              </a:rPr>
              <a:t>فراهم</a:t>
            </a:r>
            <a:r>
              <a:rPr lang="en-US" sz="2400" dirty="0">
                <a:solidFill>
                  <a:schemeClr val="bg1"/>
                </a:solidFill>
              </a:rPr>
              <a:t> </a:t>
            </a:r>
            <a:r>
              <a:rPr lang="en-US" sz="2400" dirty="0" err="1">
                <a:solidFill>
                  <a:schemeClr val="bg1"/>
                </a:solidFill>
              </a:rPr>
              <a:t>کرده</a:t>
            </a:r>
            <a:r>
              <a:rPr lang="en-US" sz="2400" dirty="0">
                <a:solidFill>
                  <a:schemeClr val="bg1"/>
                </a:solidFill>
              </a:rPr>
              <a:t> </a:t>
            </a:r>
            <a:r>
              <a:rPr lang="en-US" sz="2400" dirty="0" err="1">
                <a:solidFill>
                  <a:schemeClr val="bg1"/>
                </a:solidFill>
              </a:rPr>
              <a:t>است</a:t>
            </a:r>
            <a:r>
              <a:rPr lang="en-US" sz="2400" dirty="0">
                <a:solidFill>
                  <a:schemeClr val="bg1"/>
                </a:solidFill>
              </a:rPr>
              <a:t>.</a:t>
            </a:r>
          </a:p>
        </p:txBody>
      </p:sp>
      <p:sp>
        <p:nvSpPr>
          <p:cNvPr id="30" name="TextBox 29">
            <a:extLst>
              <a:ext uri="{FF2B5EF4-FFF2-40B4-BE49-F238E27FC236}">
                <a16:creationId xmlns:a16="http://schemas.microsoft.com/office/drawing/2014/main" id="{65C66DD5-950E-1552-F142-8565FF989A9E}"/>
              </a:ext>
            </a:extLst>
          </p:cNvPr>
          <p:cNvSpPr txBox="1"/>
          <p:nvPr/>
        </p:nvSpPr>
        <p:spPr>
          <a:xfrm>
            <a:off x="101600" y="4780117"/>
            <a:ext cx="14579600" cy="1938992"/>
          </a:xfrm>
          <a:prstGeom prst="rect">
            <a:avLst/>
          </a:prstGeom>
          <a:noFill/>
        </p:spPr>
        <p:txBody>
          <a:bodyPr wrap="square">
            <a:spAutoFit/>
          </a:bodyPr>
          <a:lstStyle/>
          <a:p>
            <a:pPr algn="r" rtl="1"/>
            <a:r>
              <a:rPr lang="en-US" sz="2400" b="1" dirty="0" err="1">
                <a:solidFill>
                  <a:schemeClr val="bg1"/>
                </a:solidFill>
              </a:rPr>
              <a:t>نتیجه</a:t>
            </a:r>
            <a:r>
              <a:rPr lang="en-US" sz="2400" b="1" dirty="0">
                <a:solidFill>
                  <a:schemeClr val="bg1"/>
                </a:solidFill>
              </a:rPr>
              <a:t> </a:t>
            </a:r>
            <a:r>
              <a:rPr lang="en-US" sz="2400" b="1" dirty="0" err="1">
                <a:solidFill>
                  <a:schemeClr val="bg1"/>
                </a:solidFill>
              </a:rPr>
              <a:t>گیری</a:t>
            </a:r>
            <a:r>
              <a:rPr lang="fa-IR" sz="2400" b="1" dirty="0">
                <a:solidFill>
                  <a:schemeClr val="bg1"/>
                </a:solidFill>
              </a:rPr>
              <a:t> </a:t>
            </a:r>
          </a:p>
          <a:p>
            <a:pPr algn="r" rtl="1"/>
            <a:endParaRPr lang="fa-IR" sz="2400" b="1" dirty="0">
              <a:solidFill>
                <a:schemeClr val="bg1"/>
              </a:solidFill>
            </a:endParaRPr>
          </a:p>
          <a:p>
            <a:pPr algn="r" rtl="1"/>
            <a:r>
              <a:rPr lang="en-US" sz="2400" dirty="0" err="1">
                <a:solidFill>
                  <a:schemeClr val="bg1"/>
                </a:solidFill>
              </a:rPr>
              <a:t>بدافزارها</a:t>
            </a:r>
            <a:r>
              <a:rPr lang="en-US" sz="2400" dirty="0">
                <a:solidFill>
                  <a:schemeClr val="bg1"/>
                </a:solidFill>
              </a:rPr>
              <a:t> و </a:t>
            </a:r>
            <a:r>
              <a:rPr lang="en-US" sz="2400" dirty="0" err="1">
                <a:solidFill>
                  <a:schemeClr val="bg1"/>
                </a:solidFill>
              </a:rPr>
              <a:t>ویروس</a:t>
            </a:r>
            <a:r>
              <a:rPr lang="fa-IR"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کامپیوتری</a:t>
            </a:r>
            <a:r>
              <a:rPr lang="en-US" sz="2400" dirty="0">
                <a:solidFill>
                  <a:schemeClr val="bg1"/>
                </a:solidFill>
              </a:rPr>
              <a:t> </a:t>
            </a:r>
            <a:r>
              <a:rPr lang="en-US" sz="2400" dirty="0" err="1">
                <a:solidFill>
                  <a:schemeClr val="bg1"/>
                </a:solidFill>
              </a:rPr>
              <a:t>تهدیدی</a:t>
            </a:r>
            <a:r>
              <a:rPr lang="en-US" sz="2400" dirty="0">
                <a:solidFill>
                  <a:schemeClr val="bg1"/>
                </a:solidFill>
              </a:rPr>
              <a:t> </a:t>
            </a:r>
            <a:r>
              <a:rPr lang="en-US" sz="2400" dirty="0" err="1">
                <a:solidFill>
                  <a:schemeClr val="bg1"/>
                </a:solidFill>
              </a:rPr>
              <a:t>جدی</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امنیت</a:t>
            </a:r>
            <a:r>
              <a:rPr lang="en-US" sz="2400" dirty="0">
                <a:solidFill>
                  <a:schemeClr val="bg1"/>
                </a:solidFill>
              </a:rPr>
              <a:t> </a:t>
            </a:r>
            <a:r>
              <a:rPr lang="en-US" sz="2400" dirty="0" err="1">
                <a:solidFill>
                  <a:schemeClr val="bg1"/>
                </a:solidFill>
              </a:rPr>
              <a:t>سایبری</a:t>
            </a:r>
            <a:r>
              <a:rPr lang="en-US" sz="2400" dirty="0">
                <a:solidFill>
                  <a:schemeClr val="bg1"/>
                </a:solidFill>
              </a:rPr>
              <a:t> و </a:t>
            </a:r>
            <a:r>
              <a:rPr lang="en-US" sz="2400" dirty="0" err="1">
                <a:solidFill>
                  <a:schemeClr val="bg1"/>
                </a:solidFill>
              </a:rPr>
              <a:t>حفظ</a:t>
            </a:r>
            <a:r>
              <a:rPr lang="en-US" sz="2400" dirty="0">
                <a:solidFill>
                  <a:schemeClr val="bg1"/>
                </a:solidFill>
              </a:rPr>
              <a:t> </a:t>
            </a:r>
            <a:r>
              <a:rPr lang="en-US" sz="2400" dirty="0" err="1">
                <a:solidFill>
                  <a:schemeClr val="bg1"/>
                </a:solidFill>
              </a:rPr>
              <a:t>حریم</a:t>
            </a:r>
            <a:r>
              <a:rPr lang="en-US" sz="2400" dirty="0">
                <a:solidFill>
                  <a:schemeClr val="bg1"/>
                </a:solidFill>
              </a:rPr>
              <a:t> </a:t>
            </a:r>
            <a:r>
              <a:rPr lang="en-US" sz="2400" dirty="0" err="1">
                <a:solidFill>
                  <a:schemeClr val="bg1"/>
                </a:solidFill>
              </a:rPr>
              <a:t>خصوصی</a:t>
            </a:r>
            <a:r>
              <a:rPr lang="en-US" sz="2400" dirty="0">
                <a:solidFill>
                  <a:schemeClr val="bg1"/>
                </a:solidFill>
              </a:rPr>
              <a:t> </a:t>
            </a:r>
            <a:r>
              <a:rPr lang="en-US" sz="2400" dirty="0" err="1">
                <a:solidFill>
                  <a:schemeClr val="bg1"/>
                </a:solidFill>
              </a:rPr>
              <a:t>کاربران</a:t>
            </a:r>
            <a:r>
              <a:rPr lang="en-US" sz="2400" dirty="0">
                <a:solidFill>
                  <a:schemeClr val="bg1"/>
                </a:solidFill>
              </a:rPr>
              <a:t> </a:t>
            </a:r>
            <a:r>
              <a:rPr lang="en-US" sz="2400" dirty="0" err="1">
                <a:solidFill>
                  <a:schemeClr val="bg1"/>
                </a:solidFill>
              </a:rPr>
              <a:t>هستند</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مقابله</a:t>
            </a:r>
            <a:r>
              <a:rPr lang="en-US" sz="2400" dirty="0">
                <a:solidFill>
                  <a:schemeClr val="bg1"/>
                </a:solidFill>
              </a:rPr>
              <a:t> </a:t>
            </a:r>
            <a:r>
              <a:rPr lang="en-US" sz="2400" dirty="0" err="1">
                <a:solidFill>
                  <a:schemeClr val="bg1"/>
                </a:solidFill>
              </a:rPr>
              <a:t>با</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تهدیدات</a:t>
            </a:r>
            <a:r>
              <a:rPr lang="en-US" sz="2400" dirty="0">
                <a:solidFill>
                  <a:schemeClr val="bg1"/>
                </a:solidFill>
              </a:rPr>
              <a:t>، </a:t>
            </a:r>
            <a:r>
              <a:rPr lang="en-US" sz="2400" dirty="0" err="1">
                <a:solidFill>
                  <a:schemeClr val="bg1"/>
                </a:solidFill>
              </a:rPr>
              <a:t>لازم</a:t>
            </a:r>
            <a:r>
              <a:rPr lang="en-US" sz="2400" dirty="0">
                <a:solidFill>
                  <a:schemeClr val="bg1"/>
                </a:solidFill>
              </a:rPr>
              <a:t> </a:t>
            </a:r>
            <a:r>
              <a:rPr lang="en-US" sz="2400" dirty="0" err="1">
                <a:solidFill>
                  <a:schemeClr val="bg1"/>
                </a:solidFill>
              </a:rPr>
              <a:t>است</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کاربران</a:t>
            </a:r>
            <a:r>
              <a:rPr lang="en-US" sz="2400" dirty="0">
                <a:solidFill>
                  <a:schemeClr val="bg1"/>
                </a:solidFill>
              </a:rPr>
              <a:t> </a:t>
            </a:r>
            <a:r>
              <a:rPr lang="en-US" sz="2400" dirty="0" err="1">
                <a:solidFill>
                  <a:schemeClr val="bg1"/>
                </a:solidFill>
              </a:rPr>
              <a:t>آگاهی</a:t>
            </a:r>
            <a:r>
              <a:rPr lang="en-US" sz="2400" dirty="0">
                <a:solidFill>
                  <a:schemeClr val="bg1"/>
                </a:solidFill>
              </a:rPr>
              <a:t> و </a:t>
            </a:r>
            <a:r>
              <a:rPr lang="en-US" sz="2400" dirty="0" err="1">
                <a:solidFill>
                  <a:schemeClr val="bg1"/>
                </a:solidFill>
              </a:rPr>
              <a:t>دانش</a:t>
            </a:r>
            <a:r>
              <a:rPr lang="en-US" sz="2400" dirty="0">
                <a:solidFill>
                  <a:schemeClr val="bg1"/>
                </a:solidFill>
              </a:rPr>
              <a:t> </a:t>
            </a:r>
            <a:r>
              <a:rPr lang="en-US" sz="2400" dirty="0" err="1">
                <a:solidFill>
                  <a:schemeClr val="bg1"/>
                </a:solidFill>
              </a:rPr>
              <a:t>خود</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افزایش</a:t>
            </a:r>
            <a:r>
              <a:rPr lang="en-US" sz="2400" dirty="0">
                <a:solidFill>
                  <a:schemeClr val="bg1"/>
                </a:solidFill>
              </a:rPr>
              <a:t> </a:t>
            </a:r>
            <a:r>
              <a:rPr lang="en-US" sz="2400" dirty="0" err="1">
                <a:solidFill>
                  <a:schemeClr val="bg1"/>
                </a:solidFill>
              </a:rPr>
              <a:t>داده</a:t>
            </a:r>
            <a:r>
              <a:rPr lang="en-US" sz="2400" dirty="0">
                <a:solidFill>
                  <a:schemeClr val="bg1"/>
                </a:solidFill>
              </a:rPr>
              <a:t> و </a:t>
            </a:r>
            <a:r>
              <a:rPr lang="en-US" sz="2400" dirty="0" err="1">
                <a:solidFill>
                  <a:schemeClr val="bg1"/>
                </a:solidFill>
              </a:rPr>
              <a:t>از</a:t>
            </a:r>
            <a:r>
              <a:rPr lang="en-US" sz="2400" dirty="0">
                <a:solidFill>
                  <a:schemeClr val="bg1"/>
                </a:solidFill>
              </a:rPr>
              <a:t> </a:t>
            </a:r>
            <a:r>
              <a:rPr lang="en-US" sz="2400" dirty="0" err="1">
                <a:solidFill>
                  <a:schemeClr val="bg1"/>
                </a:solidFill>
              </a:rPr>
              <a:t>نرمافزارهای</a:t>
            </a:r>
            <a:r>
              <a:rPr lang="en-US" sz="2400" dirty="0">
                <a:solidFill>
                  <a:schemeClr val="bg1"/>
                </a:solidFill>
              </a:rPr>
              <a:t> </a:t>
            </a:r>
            <a:r>
              <a:rPr lang="en-US" sz="2400" dirty="0" err="1">
                <a:solidFill>
                  <a:schemeClr val="bg1"/>
                </a:solidFill>
              </a:rPr>
              <a:t>امنیتی</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کنند</a:t>
            </a:r>
            <a:r>
              <a:rPr lang="en-US" sz="2400" dirty="0">
                <a:solidFill>
                  <a:schemeClr val="bg1"/>
                </a:solidFill>
              </a:rPr>
              <a:t>. </a:t>
            </a:r>
            <a:r>
              <a:rPr lang="en-US" sz="2400" dirty="0" err="1">
                <a:solidFill>
                  <a:schemeClr val="bg1"/>
                </a:solidFill>
              </a:rPr>
              <a:t>همچنین</a:t>
            </a:r>
            <a:r>
              <a:rPr lang="en-US" sz="2400" dirty="0">
                <a:solidFill>
                  <a:schemeClr val="bg1"/>
                </a:solidFill>
              </a:rPr>
              <a:t> </a:t>
            </a:r>
            <a:r>
              <a:rPr lang="en-US" sz="2400" dirty="0" err="1">
                <a:solidFill>
                  <a:schemeClr val="bg1"/>
                </a:solidFill>
              </a:rPr>
              <a:t>رعایت</a:t>
            </a:r>
            <a:r>
              <a:rPr lang="en-US" sz="2400" dirty="0">
                <a:solidFill>
                  <a:schemeClr val="bg1"/>
                </a:solidFill>
              </a:rPr>
              <a:t> </a:t>
            </a:r>
            <a:r>
              <a:rPr lang="en-US" sz="2400" dirty="0" err="1">
                <a:solidFill>
                  <a:schemeClr val="bg1"/>
                </a:solidFill>
              </a:rPr>
              <a:t>نکات</a:t>
            </a:r>
            <a:r>
              <a:rPr lang="en-US" sz="2400" dirty="0">
                <a:solidFill>
                  <a:schemeClr val="bg1"/>
                </a:solidFill>
              </a:rPr>
              <a:t> </a:t>
            </a:r>
            <a:r>
              <a:rPr lang="en-US" sz="2400" dirty="0" err="1">
                <a:solidFill>
                  <a:schemeClr val="bg1"/>
                </a:solidFill>
              </a:rPr>
              <a:t>امنیتی</a:t>
            </a:r>
            <a:r>
              <a:rPr lang="en-US" sz="2400" dirty="0">
                <a:solidFill>
                  <a:schemeClr val="bg1"/>
                </a:solidFill>
              </a:rPr>
              <a:t> و </a:t>
            </a:r>
            <a:r>
              <a:rPr lang="en-US" sz="2400" dirty="0" err="1">
                <a:solidFill>
                  <a:schemeClr val="bg1"/>
                </a:solidFill>
              </a:rPr>
              <a:t>آگاهی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تهدیدات</a:t>
            </a:r>
            <a:r>
              <a:rPr lang="en-US" sz="2400" dirty="0">
                <a:solidFill>
                  <a:schemeClr val="bg1"/>
                </a:solidFill>
              </a:rPr>
              <a:t> </a:t>
            </a:r>
            <a:r>
              <a:rPr lang="en-US" sz="2400" dirty="0" err="1">
                <a:solidFill>
                  <a:schemeClr val="bg1"/>
                </a:solidFill>
              </a:rPr>
              <a:t>جدید</a:t>
            </a:r>
            <a:r>
              <a:rPr lang="en-US" sz="2400" dirty="0">
                <a:solidFill>
                  <a:schemeClr val="bg1"/>
                </a:solidFill>
              </a:rPr>
              <a:t>، </a:t>
            </a:r>
            <a:r>
              <a:rPr lang="en-US" sz="2400" dirty="0" err="1">
                <a:solidFill>
                  <a:schemeClr val="bg1"/>
                </a:solidFill>
              </a:rPr>
              <a:t>میتواند</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محافظت</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سیستمها</a:t>
            </a:r>
            <a:r>
              <a:rPr lang="en-US" sz="2400" dirty="0">
                <a:solidFill>
                  <a:schemeClr val="bg1"/>
                </a:solidFill>
              </a:rPr>
              <a:t> و </a:t>
            </a:r>
            <a:r>
              <a:rPr lang="en-US" sz="2400" dirty="0" err="1">
                <a:solidFill>
                  <a:schemeClr val="bg1"/>
                </a:solidFill>
              </a:rPr>
              <a:t>دادهها</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برابر</a:t>
            </a:r>
            <a:r>
              <a:rPr lang="en-US" sz="2400" dirty="0">
                <a:solidFill>
                  <a:schemeClr val="bg1"/>
                </a:solidFill>
              </a:rPr>
              <a:t> </a:t>
            </a:r>
            <a:r>
              <a:rPr lang="en-US" sz="2400" dirty="0" err="1">
                <a:solidFill>
                  <a:schemeClr val="bg1"/>
                </a:solidFill>
              </a:rPr>
              <a:t>حملات</a:t>
            </a:r>
            <a:r>
              <a:rPr lang="en-US" sz="2400" dirty="0">
                <a:solidFill>
                  <a:schemeClr val="bg1"/>
                </a:solidFill>
              </a:rPr>
              <a:t> </a:t>
            </a:r>
            <a:r>
              <a:rPr lang="en-US" sz="2400" dirty="0" err="1">
                <a:solidFill>
                  <a:schemeClr val="bg1"/>
                </a:solidFill>
              </a:rPr>
              <a:t>کمک</a:t>
            </a:r>
            <a:r>
              <a:rPr lang="en-US" sz="2400" dirty="0">
                <a:solidFill>
                  <a:schemeClr val="bg1"/>
                </a:solidFill>
              </a:rPr>
              <a:t> </a:t>
            </a:r>
            <a:r>
              <a:rPr lang="en-US" sz="2400" dirty="0" err="1">
                <a:solidFill>
                  <a:schemeClr val="bg1"/>
                </a:solidFill>
              </a:rPr>
              <a:t>کند</a:t>
            </a:r>
            <a:r>
              <a:rPr lang="en-US" sz="2400" dirty="0">
                <a:solidFill>
                  <a:schemeClr val="bg1"/>
                </a:solidFill>
              </a:rPr>
              <a:t>.</a:t>
            </a:r>
          </a:p>
        </p:txBody>
      </p:sp>
      <p:sp>
        <p:nvSpPr>
          <p:cNvPr id="31" name="Rectangle 30">
            <a:extLst>
              <a:ext uri="{FF2B5EF4-FFF2-40B4-BE49-F238E27FC236}">
                <a16:creationId xmlns:a16="http://schemas.microsoft.com/office/drawing/2014/main" id="{C60DF5AE-54CE-4ECA-8E75-64D240D98FF7}"/>
              </a:ext>
            </a:extLst>
          </p:cNvPr>
          <p:cNvSpPr/>
          <p:nvPr/>
        </p:nvSpPr>
        <p:spPr>
          <a:xfrm>
            <a:off x="12649200" y="7721600"/>
            <a:ext cx="1981200" cy="508000"/>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down)">
                                      <p:cBhvr>
                                        <p:cTn id="7" dur="500"/>
                                        <p:tgtEl>
                                          <p:spTgt spid="2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
                                            <p:txEl>
                                              <p:pRg st="2" end="2"/>
                                            </p:txEl>
                                          </p:spTgt>
                                        </p:tgtEl>
                                        <p:attrNameLst>
                                          <p:attrName>style.visibility</p:attrName>
                                        </p:attrNameLst>
                                      </p:cBhvr>
                                      <p:to>
                                        <p:strVal val="visible"/>
                                      </p:to>
                                    </p:set>
                                    <p:animEffect transition="in" filter="wipe(down)">
                                      <p:cBhvr>
                                        <p:cTn id="10"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1262658"/>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7" name="Shape 4"/>
          <p:cNvSpPr/>
          <p:nvPr/>
        </p:nvSpPr>
        <p:spPr>
          <a:xfrm>
            <a:off x="3882046" y="817702"/>
            <a:ext cx="10767773" cy="2260295"/>
          </a:xfrm>
          <a:prstGeom prst="roundRect">
            <a:avLst>
              <a:gd name="adj" fmla="val 1420"/>
            </a:avLst>
          </a:prstGeom>
          <a:solidFill>
            <a:srgbClr val="434348"/>
          </a:solidFill>
          <a:ln/>
        </p:spPr>
      </p:sp>
      <p:sp>
        <p:nvSpPr>
          <p:cNvPr id="8" name="Text 5"/>
          <p:cNvSpPr/>
          <p:nvPr/>
        </p:nvSpPr>
        <p:spPr>
          <a:xfrm>
            <a:off x="7517722" y="855831"/>
            <a:ext cx="2835235" cy="501424"/>
          </a:xfrm>
          <a:prstGeom prst="rect">
            <a:avLst/>
          </a:prstGeom>
          <a:noFill/>
          <a:ln/>
        </p:spPr>
        <p:txBody>
          <a:bodyPr wrap="none" lIns="0" tIns="0" rIns="0" bIns="0" rtlCol="0" anchor="t"/>
          <a:lstStyle/>
          <a:p>
            <a:pPr marL="0" indent="0" algn="ctr">
              <a:lnSpc>
                <a:spcPts val="2750"/>
              </a:lnSpc>
              <a:buNone/>
            </a:pPr>
            <a:r>
              <a:rPr lang="fa-IR" sz="2200" b="1" dirty="0">
                <a:solidFill>
                  <a:schemeClr val="bg1"/>
                </a:solidFill>
              </a:rPr>
              <a:t>)کرم ها </a:t>
            </a:r>
            <a:r>
              <a:rPr lang="en-US" sz="2200" b="1" dirty="0">
                <a:solidFill>
                  <a:schemeClr val="bg1"/>
                </a:solidFill>
              </a:rPr>
              <a:t>Worms)</a:t>
            </a:r>
          </a:p>
        </p:txBody>
      </p:sp>
      <p:sp>
        <p:nvSpPr>
          <p:cNvPr id="9" name="Text 6"/>
          <p:cNvSpPr/>
          <p:nvPr/>
        </p:nvSpPr>
        <p:spPr>
          <a:xfrm>
            <a:off x="3862627" y="1191556"/>
            <a:ext cx="10767773" cy="1540665"/>
          </a:xfrm>
          <a:prstGeom prst="rect">
            <a:avLst/>
          </a:prstGeom>
          <a:noFill/>
          <a:ln/>
        </p:spPr>
        <p:txBody>
          <a:bodyPr wrap="square" lIns="0" tIns="0" rIns="0" bIns="0" rtlCol="0" anchor="t"/>
          <a:lstStyle/>
          <a:p>
            <a:pPr algn="r" rtl="1">
              <a:lnSpc>
                <a:spcPts val="2850"/>
              </a:lnSpc>
            </a:pPr>
            <a:r>
              <a:rPr lang="fa-IR" sz="2000" dirty="0">
                <a:solidFill>
                  <a:schemeClr val="bg1"/>
                </a:solidFill>
              </a:rPr>
              <a:t>کرم‌ها نوعی بدافزار خودانتشار هستند که برای گسترش از طریق شبکه‌ها بدون نیاز به مداخله انسانی طراحی شده‌اند. کرم‌ها به طور معمول از طریق آسیب‌پذیری‌ها یا ضعف‌های امنیتی در سیستم‌ها نفوذ می‌کنند و پس از دسترسی به یک سیستم، به سرعت در شبکه‌های متصل گسترش می‌یابند. کرم‌ها می‌توانند باعث کاهش پهنای باند، ازدحام در شبکه و حتی خاموشی سرورها شوند.</a:t>
            </a:r>
            <a:endParaRPr lang="en-US" sz="2000" dirty="0">
              <a:solidFill>
                <a:schemeClr val="bg1"/>
              </a:solidFill>
            </a:endParaRPr>
          </a:p>
        </p:txBody>
      </p:sp>
      <p:sp>
        <p:nvSpPr>
          <p:cNvPr id="19" name="TextBox 18">
            <a:extLst>
              <a:ext uri="{FF2B5EF4-FFF2-40B4-BE49-F238E27FC236}">
                <a16:creationId xmlns:a16="http://schemas.microsoft.com/office/drawing/2014/main" id="{0E4065C8-C5CF-BC23-6DC5-DD44F6CF5905}"/>
              </a:ext>
            </a:extLst>
          </p:cNvPr>
          <p:cNvSpPr txBox="1"/>
          <p:nvPr/>
        </p:nvSpPr>
        <p:spPr>
          <a:xfrm>
            <a:off x="5393596" y="11656"/>
            <a:ext cx="3438046" cy="523220"/>
          </a:xfrm>
          <a:prstGeom prst="rect">
            <a:avLst/>
          </a:prstGeom>
          <a:noFill/>
        </p:spPr>
        <p:txBody>
          <a:bodyPr wrap="square">
            <a:spAutoFit/>
          </a:bodyPr>
          <a:lstStyle/>
          <a:p>
            <a:r>
              <a:rPr lang="en-US" sz="2800" dirty="0" err="1">
                <a:solidFill>
                  <a:schemeClr val="bg1"/>
                </a:solidFill>
              </a:rPr>
              <a:t>انواع</a:t>
            </a:r>
            <a:r>
              <a:rPr lang="en-US" sz="2800" dirty="0">
                <a:solidFill>
                  <a:schemeClr val="bg1"/>
                </a:solidFill>
              </a:rPr>
              <a:t> </a:t>
            </a:r>
            <a:r>
              <a:rPr lang="en-US" sz="2800" dirty="0" err="1">
                <a:solidFill>
                  <a:schemeClr val="bg1"/>
                </a:solidFill>
              </a:rPr>
              <a:t>بدافزارها</a:t>
            </a:r>
            <a:r>
              <a:rPr lang="en-US" sz="2800" dirty="0">
                <a:solidFill>
                  <a:schemeClr val="bg1"/>
                </a:solidFill>
              </a:rPr>
              <a:t> و </a:t>
            </a:r>
            <a:r>
              <a:rPr lang="en-US" sz="2800" dirty="0" err="1">
                <a:solidFill>
                  <a:schemeClr val="bg1"/>
                </a:solidFill>
              </a:rPr>
              <a:t>ویروس</a:t>
            </a:r>
            <a:r>
              <a:rPr lang="fa-IR" sz="2800" dirty="0">
                <a:solidFill>
                  <a:schemeClr val="bg1"/>
                </a:solidFill>
              </a:rPr>
              <a:t> </a:t>
            </a:r>
            <a:r>
              <a:rPr lang="en-US" sz="2800" dirty="0" err="1">
                <a:solidFill>
                  <a:schemeClr val="bg1"/>
                </a:solidFill>
              </a:rPr>
              <a:t>ها</a:t>
            </a:r>
            <a:endParaRPr lang="en-US" sz="2800" dirty="0">
              <a:solidFill>
                <a:schemeClr val="bg1"/>
              </a:solidFill>
            </a:endParaRPr>
          </a:p>
        </p:txBody>
      </p:sp>
      <p:sp>
        <p:nvSpPr>
          <p:cNvPr id="20" name="Shape 7">
            <a:extLst>
              <a:ext uri="{FF2B5EF4-FFF2-40B4-BE49-F238E27FC236}">
                <a16:creationId xmlns:a16="http://schemas.microsoft.com/office/drawing/2014/main" id="{94C92E4D-0254-B49B-88FB-D89C9FCD7121}"/>
              </a:ext>
            </a:extLst>
          </p:cNvPr>
          <p:cNvSpPr/>
          <p:nvPr/>
        </p:nvSpPr>
        <p:spPr>
          <a:xfrm>
            <a:off x="236" y="3077789"/>
            <a:ext cx="10787192" cy="2260295"/>
          </a:xfrm>
          <a:prstGeom prst="roundRect">
            <a:avLst>
              <a:gd name="adj" fmla="val 1674"/>
            </a:avLst>
          </a:prstGeom>
          <a:solidFill>
            <a:srgbClr val="434348"/>
          </a:solidFill>
          <a:ln/>
        </p:spPr>
        <p:txBody>
          <a:bodyPr/>
          <a:lstStyle/>
          <a:p>
            <a:pPr algn="ctr"/>
            <a:r>
              <a:rPr lang="fa-IR" sz="2000" b="1" dirty="0">
                <a:solidFill>
                  <a:schemeClr val="bg1"/>
                </a:solidFill>
              </a:rPr>
              <a:t>)جاسوس افزارها </a:t>
            </a:r>
            <a:r>
              <a:rPr lang="en-US" sz="2000" b="1" dirty="0">
                <a:solidFill>
                  <a:schemeClr val="bg1"/>
                </a:solidFill>
              </a:rPr>
              <a:t>Spyware)</a:t>
            </a:r>
          </a:p>
        </p:txBody>
      </p:sp>
      <p:sp>
        <p:nvSpPr>
          <p:cNvPr id="22" name="TextBox 21">
            <a:extLst>
              <a:ext uri="{FF2B5EF4-FFF2-40B4-BE49-F238E27FC236}">
                <a16:creationId xmlns:a16="http://schemas.microsoft.com/office/drawing/2014/main" id="{250542DC-6171-69C8-1339-5117DDA98468}"/>
              </a:ext>
            </a:extLst>
          </p:cNvPr>
          <p:cNvSpPr txBox="1"/>
          <p:nvPr/>
        </p:nvSpPr>
        <p:spPr>
          <a:xfrm>
            <a:off x="-55772" y="3406295"/>
            <a:ext cx="10767772" cy="1889300"/>
          </a:xfrm>
          <a:prstGeom prst="rect">
            <a:avLst/>
          </a:prstGeom>
          <a:noFill/>
        </p:spPr>
        <p:txBody>
          <a:bodyPr wrap="square">
            <a:spAutoFit/>
          </a:bodyPr>
          <a:lstStyle/>
          <a:p>
            <a:pPr algn="r" rtl="1">
              <a:lnSpc>
                <a:spcPct val="150000"/>
              </a:lnSpc>
            </a:pPr>
            <a:r>
              <a:rPr lang="fa-IR" sz="2000" dirty="0">
                <a:solidFill>
                  <a:schemeClr val="bg1"/>
                </a:solidFill>
              </a:rPr>
              <a:t>جاسوس‌افزارها به طور مخفیانه اطلاعات کاربر را جمع‌آوری و به سازنده خود ارسال می‌کنند. این بدافزارها می‌توانند از طریق نرم‌افزارهای مخرب، لینک‌های آلوده و یا حتی با نصب برخی برنامه‌های رایگان وارد سیستم شوند. جاسوس‌افزارها می‌توانند فعالیت‌های کاربر را ثبت کنند، مانند کلیدهایی که فشار داده می‌شوند (</a:t>
            </a:r>
            <a:r>
              <a:rPr lang="en-US" sz="2000" dirty="0">
                <a:solidFill>
                  <a:schemeClr val="bg1"/>
                </a:solidFill>
              </a:rPr>
              <a:t>keylogging)، </a:t>
            </a:r>
            <a:r>
              <a:rPr lang="fa-IR" sz="2000" dirty="0">
                <a:solidFill>
                  <a:schemeClr val="bg1"/>
                </a:solidFill>
              </a:rPr>
              <a:t>یا دسترسی به داده‌های خصوصی کاربر مانند رمز عبور و اطلاعات کارت اعتباری داشته باشند.</a:t>
            </a:r>
            <a:endParaRPr lang="en-US" sz="2000" dirty="0">
              <a:solidFill>
                <a:schemeClr val="bg1"/>
              </a:solidFill>
            </a:endParaRPr>
          </a:p>
        </p:txBody>
      </p:sp>
      <p:pic>
        <p:nvPicPr>
          <p:cNvPr id="26" name="Picture 25">
            <a:extLst>
              <a:ext uri="{FF2B5EF4-FFF2-40B4-BE49-F238E27FC236}">
                <a16:creationId xmlns:a16="http://schemas.microsoft.com/office/drawing/2014/main" id="{7F997AF1-1108-F68C-D734-2758D6B60008}"/>
              </a:ext>
            </a:extLst>
          </p:cNvPr>
          <p:cNvPicPr>
            <a:picLocks noChangeAspect="1"/>
          </p:cNvPicPr>
          <p:nvPr/>
        </p:nvPicPr>
        <p:blipFill>
          <a:blip r:embed="rId3"/>
          <a:stretch>
            <a:fillRect/>
          </a:stretch>
        </p:blipFill>
        <p:spPr>
          <a:xfrm>
            <a:off x="-19419" y="826324"/>
            <a:ext cx="3882046" cy="2260294"/>
          </a:xfrm>
          <a:prstGeom prst="rect">
            <a:avLst/>
          </a:prstGeom>
        </p:spPr>
      </p:pic>
      <p:sp>
        <p:nvSpPr>
          <p:cNvPr id="33" name="Rectangle 32">
            <a:extLst>
              <a:ext uri="{FF2B5EF4-FFF2-40B4-BE49-F238E27FC236}">
                <a16:creationId xmlns:a16="http://schemas.microsoft.com/office/drawing/2014/main" id="{41F71C2B-C866-F10F-3448-92E39F294670}"/>
              </a:ext>
            </a:extLst>
          </p:cNvPr>
          <p:cNvSpPr/>
          <p:nvPr/>
        </p:nvSpPr>
        <p:spPr>
          <a:xfrm>
            <a:off x="12530667" y="7413251"/>
            <a:ext cx="2099733" cy="816349"/>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2D0272F-CB9B-4ED5-A0C1-C50091487619}"/>
              </a:ext>
            </a:extLst>
          </p:cNvPr>
          <p:cNvPicPr>
            <a:picLocks noChangeAspect="1"/>
          </p:cNvPicPr>
          <p:nvPr/>
        </p:nvPicPr>
        <p:blipFill>
          <a:blip r:embed="rId4"/>
          <a:stretch>
            <a:fillRect/>
          </a:stretch>
        </p:blipFill>
        <p:spPr>
          <a:xfrm>
            <a:off x="10787428" y="3077997"/>
            <a:ext cx="3842972" cy="2260295"/>
          </a:xfrm>
          <a:prstGeom prst="rect">
            <a:avLst/>
          </a:prstGeom>
        </p:spPr>
      </p:pic>
      <p:sp>
        <p:nvSpPr>
          <p:cNvPr id="2" name="Shape 7">
            <a:extLst>
              <a:ext uri="{FF2B5EF4-FFF2-40B4-BE49-F238E27FC236}">
                <a16:creationId xmlns:a16="http://schemas.microsoft.com/office/drawing/2014/main" id="{ECA15D72-C093-F663-E0F6-7C476021A61A}"/>
              </a:ext>
            </a:extLst>
          </p:cNvPr>
          <p:cNvSpPr/>
          <p:nvPr/>
        </p:nvSpPr>
        <p:spPr>
          <a:xfrm>
            <a:off x="3842973" y="5338292"/>
            <a:ext cx="10787192" cy="2879652"/>
          </a:xfrm>
          <a:prstGeom prst="roundRect">
            <a:avLst>
              <a:gd name="adj" fmla="val 1674"/>
            </a:avLst>
          </a:prstGeom>
          <a:solidFill>
            <a:srgbClr val="434348"/>
          </a:solidFill>
          <a:ln/>
        </p:spPr>
        <p:txBody>
          <a:bodyPr/>
          <a:lstStyle/>
          <a:p>
            <a:pPr algn="ctr"/>
            <a:endParaRPr lang="en-US" sz="2000" b="1" dirty="0">
              <a:solidFill>
                <a:schemeClr val="bg1"/>
              </a:solidFill>
            </a:endParaRPr>
          </a:p>
        </p:txBody>
      </p:sp>
      <p:sp>
        <p:nvSpPr>
          <p:cNvPr id="6" name="TextBox 5">
            <a:extLst>
              <a:ext uri="{FF2B5EF4-FFF2-40B4-BE49-F238E27FC236}">
                <a16:creationId xmlns:a16="http://schemas.microsoft.com/office/drawing/2014/main" id="{599239D9-6C31-4583-AD8F-2BFE78EF94F0}"/>
              </a:ext>
            </a:extLst>
          </p:cNvPr>
          <p:cNvSpPr txBox="1"/>
          <p:nvPr/>
        </p:nvSpPr>
        <p:spPr>
          <a:xfrm>
            <a:off x="5584029" y="5435549"/>
            <a:ext cx="7425266" cy="461665"/>
          </a:xfrm>
          <a:prstGeom prst="rect">
            <a:avLst/>
          </a:prstGeom>
          <a:noFill/>
        </p:spPr>
        <p:txBody>
          <a:bodyPr wrap="square">
            <a:spAutoFit/>
          </a:bodyPr>
          <a:lstStyle/>
          <a:p>
            <a:pPr algn="ctr"/>
            <a:r>
              <a:rPr lang="en-US" sz="2400" dirty="0">
                <a:solidFill>
                  <a:schemeClr val="bg1"/>
                </a:solidFill>
              </a:rPr>
              <a:t> </a:t>
            </a:r>
            <a:r>
              <a:rPr lang="en-US" sz="2400" dirty="0" err="1">
                <a:solidFill>
                  <a:schemeClr val="bg1"/>
                </a:solidFill>
              </a:rPr>
              <a:t>استگانوگرافی</a:t>
            </a:r>
            <a:r>
              <a:rPr lang="en-US" sz="2400" dirty="0">
                <a:solidFill>
                  <a:schemeClr val="bg1"/>
                </a:solidFill>
              </a:rPr>
              <a:t> (Steganography)</a:t>
            </a:r>
          </a:p>
        </p:txBody>
      </p:sp>
      <p:sp>
        <p:nvSpPr>
          <p:cNvPr id="11" name="TextBox 10">
            <a:extLst>
              <a:ext uri="{FF2B5EF4-FFF2-40B4-BE49-F238E27FC236}">
                <a16:creationId xmlns:a16="http://schemas.microsoft.com/office/drawing/2014/main" id="{C42193BA-0F40-3A10-A180-CD4EDC24D9B0}"/>
              </a:ext>
            </a:extLst>
          </p:cNvPr>
          <p:cNvSpPr txBox="1"/>
          <p:nvPr/>
        </p:nvSpPr>
        <p:spPr>
          <a:xfrm>
            <a:off x="3837349" y="5852796"/>
            <a:ext cx="10767773" cy="2350965"/>
          </a:xfrm>
          <a:prstGeom prst="rect">
            <a:avLst/>
          </a:prstGeom>
          <a:noFill/>
        </p:spPr>
        <p:txBody>
          <a:bodyPr wrap="square">
            <a:spAutoFit/>
          </a:bodyPr>
          <a:lstStyle/>
          <a:p>
            <a:pPr algn="r" rtl="1">
              <a:lnSpc>
                <a:spcPct val="150000"/>
              </a:lnSpc>
            </a:pPr>
            <a:r>
              <a:rPr lang="en-US" sz="2000" dirty="0" err="1">
                <a:solidFill>
                  <a:schemeClr val="bg1"/>
                </a:solidFill>
              </a:rPr>
              <a:t>استگانوگرافی</a:t>
            </a:r>
            <a:r>
              <a:rPr lang="en-US" sz="2000" dirty="0">
                <a:solidFill>
                  <a:schemeClr val="bg1"/>
                </a:solidFill>
              </a:rPr>
              <a:t> </a:t>
            </a:r>
            <a:r>
              <a:rPr lang="en-US" sz="2000" dirty="0" err="1">
                <a:solidFill>
                  <a:schemeClr val="bg1"/>
                </a:solidFill>
              </a:rPr>
              <a:t>تکنیکی</a:t>
            </a:r>
            <a:r>
              <a:rPr lang="en-US" sz="2000" dirty="0">
                <a:solidFill>
                  <a:schemeClr val="bg1"/>
                </a:solidFill>
              </a:rPr>
              <a:t> </a:t>
            </a:r>
            <a:r>
              <a:rPr lang="en-US" sz="2000" dirty="0" err="1">
                <a:solidFill>
                  <a:schemeClr val="bg1"/>
                </a:solidFill>
              </a:rPr>
              <a:t>است</a:t>
            </a:r>
            <a:r>
              <a:rPr lang="en-US" sz="2000" dirty="0">
                <a:solidFill>
                  <a:schemeClr val="bg1"/>
                </a:solidFill>
              </a:rPr>
              <a:t> </a:t>
            </a:r>
            <a:r>
              <a:rPr lang="en-US" sz="2000" dirty="0" err="1">
                <a:solidFill>
                  <a:schemeClr val="bg1"/>
                </a:solidFill>
              </a:rPr>
              <a:t>که</a:t>
            </a:r>
            <a:r>
              <a:rPr lang="en-US" sz="2000" dirty="0">
                <a:solidFill>
                  <a:schemeClr val="bg1"/>
                </a:solidFill>
              </a:rPr>
              <a:t> </a:t>
            </a:r>
            <a:r>
              <a:rPr lang="en-US" sz="2000" dirty="0" err="1">
                <a:solidFill>
                  <a:schemeClr val="bg1"/>
                </a:solidFill>
              </a:rPr>
              <a:t>به</a:t>
            </a:r>
            <a:r>
              <a:rPr lang="en-US" sz="2000" dirty="0">
                <a:solidFill>
                  <a:schemeClr val="bg1"/>
                </a:solidFill>
              </a:rPr>
              <a:t> </a:t>
            </a:r>
            <a:r>
              <a:rPr lang="en-US" sz="2000" dirty="0" err="1">
                <a:solidFill>
                  <a:schemeClr val="bg1"/>
                </a:solidFill>
              </a:rPr>
              <a:t>مخفی‌سازی</a:t>
            </a:r>
            <a:r>
              <a:rPr lang="en-US" sz="2000" dirty="0">
                <a:solidFill>
                  <a:schemeClr val="bg1"/>
                </a:solidFill>
              </a:rPr>
              <a:t> </a:t>
            </a:r>
            <a:r>
              <a:rPr lang="en-US" sz="2000" dirty="0" err="1">
                <a:solidFill>
                  <a:schemeClr val="bg1"/>
                </a:solidFill>
              </a:rPr>
              <a:t>کدهای</a:t>
            </a:r>
            <a:r>
              <a:rPr lang="en-US" sz="2000" dirty="0">
                <a:solidFill>
                  <a:schemeClr val="bg1"/>
                </a:solidFill>
              </a:rPr>
              <a:t> </a:t>
            </a:r>
            <a:r>
              <a:rPr lang="en-US" sz="2000" dirty="0" err="1">
                <a:solidFill>
                  <a:schemeClr val="bg1"/>
                </a:solidFill>
              </a:rPr>
              <a:t>مخرب</a:t>
            </a:r>
            <a:r>
              <a:rPr lang="en-US" sz="2000" dirty="0">
                <a:solidFill>
                  <a:schemeClr val="bg1"/>
                </a:solidFill>
              </a:rPr>
              <a:t> </a:t>
            </a:r>
            <a:r>
              <a:rPr lang="en-US" sz="2000" dirty="0" err="1">
                <a:solidFill>
                  <a:schemeClr val="bg1"/>
                </a:solidFill>
              </a:rPr>
              <a:t>در</a:t>
            </a:r>
            <a:r>
              <a:rPr lang="en-US" sz="2000" dirty="0">
                <a:solidFill>
                  <a:schemeClr val="bg1"/>
                </a:solidFill>
              </a:rPr>
              <a:t> </a:t>
            </a:r>
            <a:r>
              <a:rPr lang="en-US" sz="2000" dirty="0" err="1">
                <a:solidFill>
                  <a:schemeClr val="bg1"/>
                </a:solidFill>
              </a:rPr>
              <a:t>فایل‌های</a:t>
            </a:r>
            <a:r>
              <a:rPr lang="en-US" sz="2000" dirty="0">
                <a:solidFill>
                  <a:schemeClr val="bg1"/>
                </a:solidFill>
              </a:rPr>
              <a:t> </a:t>
            </a:r>
            <a:r>
              <a:rPr lang="en-US" sz="2000" dirty="0" err="1">
                <a:solidFill>
                  <a:schemeClr val="bg1"/>
                </a:solidFill>
              </a:rPr>
              <a:t>به</a:t>
            </a:r>
            <a:r>
              <a:rPr lang="en-US" sz="2000" dirty="0">
                <a:solidFill>
                  <a:schemeClr val="bg1"/>
                </a:solidFill>
              </a:rPr>
              <a:t> </a:t>
            </a:r>
            <a:r>
              <a:rPr lang="en-US" sz="2000" dirty="0" err="1">
                <a:solidFill>
                  <a:schemeClr val="bg1"/>
                </a:solidFill>
              </a:rPr>
              <a:t>ظاهر</a:t>
            </a:r>
            <a:r>
              <a:rPr lang="en-US" sz="2000" dirty="0">
                <a:solidFill>
                  <a:schemeClr val="bg1"/>
                </a:solidFill>
              </a:rPr>
              <a:t> </a:t>
            </a:r>
            <a:r>
              <a:rPr lang="en-US" sz="2000" dirty="0" err="1">
                <a:solidFill>
                  <a:schemeClr val="bg1"/>
                </a:solidFill>
              </a:rPr>
              <a:t>بی‌ضرر</a:t>
            </a:r>
            <a:r>
              <a:rPr lang="en-US" sz="2000" dirty="0">
                <a:solidFill>
                  <a:schemeClr val="bg1"/>
                </a:solidFill>
              </a:rPr>
              <a:t>، </a:t>
            </a:r>
            <a:r>
              <a:rPr lang="en-US" sz="2000" dirty="0" err="1">
                <a:solidFill>
                  <a:schemeClr val="bg1"/>
                </a:solidFill>
              </a:rPr>
              <a:t>مانند</a:t>
            </a:r>
            <a:r>
              <a:rPr lang="en-US" sz="2000" dirty="0">
                <a:solidFill>
                  <a:schemeClr val="bg1"/>
                </a:solidFill>
              </a:rPr>
              <a:t> </a:t>
            </a:r>
            <a:r>
              <a:rPr lang="en-US" sz="2000" dirty="0" err="1">
                <a:solidFill>
                  <a:schemeClr val="bg1"/>
                </a:solidFill>
              </a:rPr>
              <a:t>تصاویر</a:t>
            </a:r>
            <a:r>
              <a:rPr lang="en-US" sz="2000" dirty="0">
                <a:solidFill>
                  <a:schemeClr val="bg1"/>
                </a:solidFill>
              </a:rPr>
              <a:t>، </a:t>
            </a:r>
            <a:r>
              <a:rPr lang="en-US" sz="2000" dirty="0" err="1">
                <a:solidFill>
                  <a:schemeClr val="bg1"/>
                </a:solidFill>
              </a:rPr>
              <a:t>می‌پردازد</a:t>
            </a:r>
            <a:r>
              <a:rPr lang="en-US" sz="2000" dirty="0">
                <a:solidFill>
                  <a:schemeClr val="bg1"/>
                </a:solidFill>
              </a:rPr>
              <a:t>. </a:t>
            </a:r>
            <a:r>
              <a:rPr lang="en-US" sz="2000" dirty="0" err="1">
                <a:solidFill>
                  <a:schemeClr val="bg1"/>
                </a:solidFill>
              </a:rPr>
              <a:t>در</a:t>
            </a:r>
            <a:r>
              <a:rPr lang="en-US" sz="2000" dirty="0">
                <a:solidFill>
                  <a:schemeClr val="bg1"/>
                </a:solidFill>
              </a:rPr>
              <a:t> </a:t>
            </a:r>
            <a:r>
              <a:rPr lang="en-US" sz="2000" dirty="0" err="1">
                <a:solidFill>
                  <a:schemeClr val="bg1"/>
                </a:solidFill>
              </a:rPr>
              <a:t>این</a:t>
            </a:r>
            <a:r>
              <a:rPr lang="en-US" sz="2000" dirty="0">
                <a:solidFill>
                  <a:schemeClr val="bg1"/>
                </a:solidFill>
              </a:rPr>
              <a:t> </a:t>
            </a:r>
            <a:r>
              <a:rPr lang="en-US" sz="2000" dirty="0" err="1">
                <a:solidFill>
                  <a:schemeClr val="bg1"/>
                </a:solidFill>
              </a:rPr>
              <a:t>روش</a:t>
            </a:r>
            <a:r>
              <a:rPr lang="en-US" sz="2000" dirty="0">
                <a:solidFill>
                  <a:schemeClr val="bg1"/>
                </a:solidFill>
              </a:rPr>
              <a:t>، </a:t>
            </a:r>
            <a:r>
              <a:rPr lang="en-US" sz="2000" dirty="0" err="1">
                <a:solidFill>
                  <a:schemeClr val="bg1"/>
                </a:solidFill>
              </a:rPr>
              <a:t>کدهای</a:t>
            </a:r>
            <a:r>
              <a:rPr lang="en-US" sz="2000" dirty="0">
                <a:solidFill>
                  <a:schemeClr val="bg1"/>
                </a:solidFill>
              </a:rPr>
              <a:t> </a:t>
            </a:r>
            <a:r>
              <a:rPr lang="en-US" sz="2000" dirty="0" err="1">
                <a:solidFill>
                  <a:schemeClr val="bg1"/>
                </a:solidFill>
              </a:rPr>
              <a:t>مخرب</a:t>
            </a:r>
            <a:r>
              <a:rPr lang="en-US" sz="2000" dirty="0">
                <a:solidFill>
                  <a:schemeClr val="bg1"/>
                </a:solidFill>
              </a:rPr>
              <a:t> </a:t>
            </a:r>
            <a:r>
              <a:rPr lang="en-US" sz="2000" dirty="0" err="1">
                <a:solidFill>
                  <a:schemeClr val="bg1"/>
                </a:solidFill>
              </a:rPr>
              <a:t>در</a:t>
            </a:r>
            <a:r>
              <a:rPr lang="en-US" sz="2000" dirty="0">
                <a:solidFill>
                  <a:schemeClr val="bg1"/>
                </a:solidFill>
              </a:rPr>
              <a:t> </a:t>
            </a:r>
            <a:r>
              <a:rPr lang="en-US" sz="2000" dirty="0" err="1">
                <a:solidFill>
                  <a:schemeClr val="bg1"/>
                </a:solidFill>
              </a:rPr>
              <a:t>پیکسل‌ها</a:t>
            </a:r>
            <a:r>
              <a:rPr lang="en-US" sz="2000" dirty="0">
                <a:solidFill>
                  <a:schemeClr val="bg1"/>
                </a:solidFill>
              </a:rPr>
              <a:t> </a:t>
            </a:r>
            <a:r>
              <a:rPr lang="en-US" sz="2000" dirty="0" err="1">
                <a:solidFill>
                  <a:schemeClr val="bg1"/>
                </a:solidFill>
              </a:rPr>
              <a:t>یا</a:t>
            </a:r>
            <a:r>
              <a:rPr lang="en-US" sz="2000" dirty="0">
                <a:solidFill>
                  <a:schemeClr val="bg1"/>
                </a:solidFill>
              </a:rPr>
              <a:t> </a:t>
            </a:r>
            <a:r>
              <a:rPr lang="en-US" sz="2000" dirty="0" err="1">
                <a:solidFill>
                  <a:schemeClr val="bg1"/>
                </a:solidFill>
              </a:rPr>
              <a:t>بخش‌های</a:t>
            </a:r>
            <a:r>
              <a:rPr lang="en-US" sz="2000" dirty="0">
                <a:solidFill>
                  <a:schemeClr val="bg1"/>
                </a:solidFill>
              </a:rPr>
              <a:t> </a:t>
            </a:r>
            <a:r>
              <a:rPr lang="en-US" sz="2000" dirty="0" err="1">
                <a:solidFill>
                  <a:schemeClr val="bg1"/>
                </a:solidFill>
              </a:rPr>
              <a:t>کم‌اهمیت</a:t>
            </a:r>
            <a:r>
              <a:rPr lang="en-US" sz="2000" dirty="0">
                <a:solidFill>
                  <a:schemeClr val="bg1"/>
                </a:solidFill>
              </a:rPr>
              <a:t> </a:t>
            </a:r>
            <a:r>
              <a:rPr lang="en-US" sz="2000" dirty="0" err="1">
                <a:solidFill>
                  <a:schemeClr val="bg1"/>
                </a:solidFill>
              </a:rPr>
              <a:t>فایل‌های</a:t>
            </a:r>
            <a:r>
              <a:rPr lang="en-US" sz="2000" dirty="0">
                <a:solidFill>
                  <a:schemeClr val="bg1"/>
                </a:solidFill>
              </a:rPr>
              <a:t> </a:t>
            </a:r>
            <a:r>
              <a:rPr lang="en-US" sz="2000" dirty="0" err="1">
                <a:solidFill>
                  <a:schemeClr val="bg1"/>
                </a:solidFill>
              </a:rPr>
              <a:t>تصویری</a:t>
            </a:r>
            <a:r>
              <a:rPr lang="en-US" sz="2000" dirty="0">
                <a:solidFill>
                  <a:schemeClr val="bg1"/>
                </a:solidFill>
              </a:rPr>
              <a:t> </a:t>
            </a:r>
            <a:r>
              <a:rPr lang="en-US" sz="2000" dirty="0" err="1">
                <a:solidFill>
                  <a:schemeClr val="bg1"/>
                </a:solidFill>
              </a:rPr>
              <a:t>جاسازی</a:t>
            </a:r>
            <a:r>
              <a:rPr lang="en-US" sz="2000" dirty="0">
                <a:solidFill>
                  <a:schemeClr val="bg1"/>
                </a:solidFill>
              </a:rPr>
              <a:t> </a:t>
            </a:r>
            <a:r>
              <a:rPr lang="en-US" sz="2000" dirty="0" err="1">
                <a:solidFill>
                  <a:schemeClr val="bg1"/>
                </a:solidFill>
              </a:rPr>
              <a:t>می‌شوند</a:t>
            </a:r>
            <a:r>
              <a:rPr lang="en-US" sz="2000" dirty="0">
                <a:solidFill>
                  <a:schemeClr val="bg1"/>
                </a:solidFill>
              </a:rPr>
              <a:t> </a:t>
            </a:r>
            <a:r>
              <a:rPr lang="en-US" sz="2000" dirty="0" err="1">
                <a:solidFill>
                  <a:schemeClr val="bg1"/>
                </a:solidFill>
              </a:rPr>
              <a:t>تا</a:t>
            </a:r>
            <a:r>
              <a:rPr lang="en-US" sz="2000" dirty="0">
                <a:solidFill>
                  <a:schemeClr val="bg1"/>
                </a:solidFill>
              </a:rPr>
              <a:t> </a:t>
            </a:r>
            <a:r>
              <a:rPr lang="en-US" sz="2000" dirty="0" err="1">
                <a:solidFill>
                  <a:schemeClr val="bg1"/>
                </a:solidFill>
              </a:rPr>
              <a:t>تغییرات</a:t>
            </a:r>
            <a:r>
              <a:rPr lang="en-US" sz="2000" dirty="0">
                <a:solidFill>
                  <a:schemeClr val="bg1"/>
                </a:solidFill>
              </a:rPr>
              <a:t> </a:t>
            </a:r>
            <a:r>
              <a:rPr lang="en-US" sz="2000" dirty="0" err="1">
                <a:solidFill>
                  <a:schemeClr val="bg1"/>
                </a:solidFill>
              </a:rPr>
              <a:t>قابل</a:t>
            </a:r>
            <a:r>
              <a:rPr lang="en-US" sz="2000" dirty="0">
                <a:solidFill>
                  <a:schemeClr val="bg1"/>
                </a:solidFill>
              </a:rPr>
              <a:t> </a:t>
            </a:r>
            <a:r>
              <a:rPr lang="en-US" sz="2000" dirty="0" err="1">
                <a:solidFill>
                  <a:schemeClr val="bg1"/>
                </a:solidFill>
              </a:rPr>
              <a:t>مشاهده</a:t>
            </a:r>
            <a:r>
              <a:rPr lang="en-US" sz="2000" dirty="0">
                <a:solidFill>
                  <a:schemeClr val="bg1"/>
                </a:solidFill>
              </a:rPr>
              <a:t> </a:t>
            </a:r>
            <a:r>
              <a:rPr lang="en-US" sz="2000" dirty="0" err="1">
                <a:solidFill>
                  <a:schemeClr val="bg1"/>
                </a:solidFill>
              </a:rPr>
              <a:t>نباشد</a:t>
            </a:r>
            <a:r>
              <a:rPr lang="en-US" sz="2000" dirty="0">
                <a:solidFill>
                  <a:schemeClr val="bg1"/>
                </a:solidFill>
              </a:rPr>
              <a:t>. </a:t>
            </a:r>
            <a:r>
              <a:rPr lang="en-US" sz="2000" dirty="0" err="1">
                <a:solidFill>
                  <a:schemeClr val="bg1"/>
                </a:solidFill>
              </a:rPr>
              <a:t>فایل</a:t>
            </a:r>
            <a:r>
              <a:rPr lang="en-US" sz="2000" dirty="0">
                <a:solidFill>
                  <a:schemeClr val="bg1"/>
                </a:solidFill>
              </a:rPr>
              <a:t> </a:t>
            </a:r>
            <a:r>
              <a:rPr lang="en-US" sz="2000" dirty="0" err="1">
                <a:solidFill>
                  <a:schemeClr val="bg1"/>
                </a:solidFill>
              </a:rPr>
              <a:t>تصویری</a:t>
            </a:r>
            <a:r>
              <a:rPr lang="en-US" sz="2000" dirty="0">
                <a:solidFill>
                  <a:schemeClr val="bg1"/>
                </a:solidFill>
              </a:rPr>
              <a:t> </a:t>
            </a:r>
            <a:r>
              <a:rPr lang="en-US" sz="2000" dirty="0" err="1">
                <a:solidFill>
                  <a:schemeClr val="bg1"/>
                </a:solidFill>
              </a:rPr>
              <a:t>آلوده</a:t>
            </a:r>
            <a:r>
              <a:rPr lang="en-US" sz="2000" dirty="0">
                <a:solidFill>
                  <a:schemeClr val="bg1"/>
                </a:solidFill>
              </a:rPr>
              <a:t> </a:t>
            </a:r>
            <a:r>
              <a:rPr lang="en-US" sz="2000" dirty="0" err="1">
                <a:solidFill>
                  <a:schemeClr val="bg1"/>
                </a:solidFill>
              </a:rPr>
              <a:t>می‌تواند</a:t>
            </a:r>
            <a:r>
              <a:rPr lang="en-US" sz="2000" dirty="0">
                <a:solidFill>
                  <a:schemeClr val="bg1"/>
                </a:solidFill>
              </a:rPr>
              <a:t> </a:t>
            </a:r>
            <a:r>
              <a:rPr lang="en-US" sz="2000" dirty="0" err="1">
                <a:solidFill>
                  <a:schemeClr val="bg1"/>
                </a:solidFill>
              </a:rPr>
              <a:t>به</a:t>
            </a:r>
            <a:r>
              <a:rPr lang="en-US" sz="2000" dirty="0">
                <a:solidFill>
                  <a:schemeClr val="bg1"/>
                </a:solidFill>
              </a:rPr>
              <a:t> </a:t>
            </a:r>
            <a:r>
              <a:rPr lang="en-US" sz="2000" dirty="0" err="1">
                <a:solidFill>
                  <a:schemeClr val="bg1"/>
                </a:solidFill>
              </a:rPr>
              <a:t>طور</a:t>
            </a:r>
            <a:r>
              <a:rPr lang="en-US" sz="2000" dirty="0">
                <a:solidFill>
                  <a:schemeClr val="bg1"/>
                </a:solidFill>
              </a:rPr>
              <a:t> </a:t>
            </a:r>
            <a:r>
              <a:rPr lang="en-US" sz="2000" dirty="0" err="1">
                <a:solidFill>
                  <a:schemeClr val="bg1"/>
                </a:solidFill>
              </a:rPr>
              <a:t>عادی</a:t>
            </a:r>
            <a:r>
              <a:rPr lang="en-US" sz="2000" dirty="0">
                <a:solidFill>
                  <a:schemeClr val="bg1"/>
                </a:solidFill>
              </a:rPr>
              <a:t> </a:t>
            </a:r>
            <a:r>
              <a:rPr lang="en-US" sz="2000" dirty="0" err="1">
                <a:solidFill>
                  <a:schemeClr val="bg1"/>
                </a:solidFill>
              </a:rPr>
              <a:t>دیده</a:t>
            </a:r>
            <a:r>
              <a:rPr lang="en-US" sz="2000" dirty="0">
                <a:solidFill>
                  <a:schemeClr val="bg1"/>
                </a:solidFill>
              </a:rPr>
              <a:t> </a:t>
            </a:r>
            <a:r>
              <a:rPr lang="en-US" sz="2000" dirty="0" err="1">
                <a:solidFill>
                  <a:schemeClr val="bg1"/>
                </a:solidFill>
              </a:rPr>
              <a:t>شود</a:t>
            </a:r>
            <a:r>
              <a:rPr lang="en-US" sz="2000" dirty="0">
                <a:solidFill>
                  <a:schemeClr val="bg1"/>
                </a:solidFill>
              </a:rPr>
              <a:t>، </a:t>
            </a:r>
            <a:r>
              <a:rPr lang="en-US" sz="2000" dirty="0" err="1">
                <a:solidFill>
                  <a:schemeClr val="bg1"/>
                </a:solidFill>
              </a:rPr>
              <a:t>اما</a:t>
            </a:r>
            <a:r>
              <a:rPr lang="en-US" sz="2000" dirty="0">
                <a:solidFill>
                  <a:schemeClr val="bg1"/>
                </a:solidFill>
              </a:rPr>
              <a:t> </a:t>
            </a:r>
            <a:r>
              <a:rPr lang="en-US" sz="2000" dirty="0" err="1">
                <a:solidFill>
                  <a:schemeClr val="bg1"/>
                </a:solidFill>
              </a:rPr>
              <a:t>با</a:t>
            </a:r>
            <a:r>
              <a:rPr lang="en-US" sz="2000" dirty="0">
                <a:solidFill>
                  <a:schemeClr val="bg1"/>
                </a:solidFill>
              </a:rPr>
              <a:t> </a:t>
            </a:r>
            <a:r>
              <a:rPr lang="en-US" sz="2000" dirty="0" err="1">
                <a:solidFill>
                  <a:schemeClr val="bg1"/>
                </a:solidFill>
              </a:rPr>
              <a:t>اجرای</a:t>
            </a:r>
            <a:r>
              <a:rPr lang="en-US" sz="2000" dirty="0">
                <a:solidFill>
                  <a:schemeClr val="bg1"/>
                </a:solidFill>
              </a:rPr>
              <a:t> </a:t>
            </a:r>
            <a:r>
              <a:rPr lang="en-US" sz="2000" dirty="0" err="1">
                <a:solidFill>
                  <a:schemeClr val="bg1"/>
                </a:solidFill>
              </a:rPr>
              <a:t>کد</a:t>
            </a:r>
            <a:r>
              <a:rPr lang="en-US" sz="2000" dirty="0">
                <a:solidFill>
                  <a:schemeClr val="bg1"/>
                </a:solidFill>
              </a:rPr>
              <a:t> </a:t>
            </a:r>
            <a:r>
              <a:rPr lang="en-US" sz="2000" dirty="0" err="1">
                <a:solidFill>
                  <a:schemeClr val="bg1"/>
                </a:solidFill>
              </a:rPr>
              <a:t>خاصی</a:t>
            </a:r>
            <a:r>
              <a:rPr lang="en-US" sz="2000" dirty="0">
                <a:solidFill>
                  <a:schemeClr val="bg1"/>
                </a:solidFill>
              </a:rPr>
              <a:t> </a:t>
            </a:r>
            <a:r>
              <a:rPr lang="en-US" sz="2000" dirty="0" err="1">
                <a:solidFill>
                  <a:schemeClr val="bg1"/>
                </a:solidFill>
              </a:rPr>
              <a:t>در</a:t>
            </a:r>
            <a:r>
              <a:rPr lang="en-US" sz="2000" dirty="0">
                <a:solidFill>
                  <a:schemeClr val="bg1"/>
                </a:solidFill>
              </a:rPr>
              <a:t> </a:t>
            </a:r>
            <a:r>
              <a:rPr lang="en-US" sz="2000" dirty="0" err="1">
                <a:solidFill>
                  <a:schemeClr val="bg1"/>
                </a:solidFill>
              </a:rPr>
              <a:t>پس‌زمینه</a:t>
            </a:r>
            <a:r>
              <a:rPr lang="en-US" sz="2000" dirty="0">
                <a:solidFill>
                  <a:schemeClr val="bg1"/>
                </a:solidFill>
              </a:rPr>
              <a:t>، </a:t>
            </a:r>
            <a:r>
              <a:rPr lang="en-US" sz="2000" dirty="0" err="1">
                <a:solidFill>
                  <a:schemeClr val="bg1"/>
                </a:solidFill>
              </a:rPr>
              <a:t>کد</a:t>
            </a:r>
            <a:r>
              <a:rPr lang="en-US" sz="2000" dirty="0">
                <a:solidFill>
                  <a:schemeClr val="bg1"/>
                </a:solidFill>
              </a:rPr>
              <a:t> </a:t>
            </a:r>
            <a:r>
              <a:rPr lang="en-US" sz="2000" dirty="0" err="1">
                <a:solidFill>
                  <a:schemeClr val="bg1"/>
                </a:solidFill>
              </a:rPr>
              <a:t>مخرب</a:t>
            </a:r>
            <a:r>
              <a:rPr lang="en-US" sz="2000" dirty="0">
                <a:solidFill>
                  <a:schemeClr val="bg1"/>
                </a:solidFill>
              </a:rPr>
              <a:t> </a:t>
            </a:r>
            <a:r>
              <a:rPr lang="en-US" sz="2000" dirty="0" err="1">
                <a:solidFill>
                  <a:schemeClr val="bg1"/>
                </a:solidFill>
              </a:rPr>
              <a:t>آن</a:t>
            </a:r>
            <a:r>
              <a:rPr lang="en-US" sz="2000" dirty="0">
                <a:solidFill>
                  <a:schemeClr val="bg1"/>
                </a:solidFill>
              </a:rPr>
              <a:t> </a:t>
            </a:r>
            <a:r>
              <a:rPr lang="en-US" sz="2000" dirty="0" err="1">
                <a:solidFill>
                  <a:schemeClr val="bg1"/>
                </a:solidFill>
              </a:rPr>
              <a:t>فعال</a:t>
            </a:r>
            <a:r>
              <a:rPr lang="en-US" sz="2000" dirty="0">
                <a:solidFill>
                  <a:schemeClr val="bg1"/>
                </a:solidFill>
              </a:rPr>
              <a:t> </a:t>
            </a:r>
            <a:r>
              <a:rPr lang="en-US" sz="2000" dirty="0" err="1">
                <a:solidFill>
                  <a:schemeClr val="bg1"/>
                </a:solidFill>
              </a:rPr>
              <a:t>می‌شود</a:t>
            </a:r>
            <a:r>
              <a:rPr lang="en-US" sz="2000" dirty="0">
                <a:solidFill>
                  <a:schemeClr val="bg1"/>
                </a:solidFill>
              </a:rPr>
              <a:t>. </a:t>
            </a:r>
            <a:r>
              <a:rPr lang="en-US" sz="2000" dirty="0" err="1">
                <a:solidFill>
                  <a:schemeClr val="bg1"/>
                </a:solidFill>
              </a:rPr>
              <a:t>این</a:t>
            </a:r>
            <a:r>
              <a:rPr lang="en-US" sz="2000" dirty="0">
                <a:solidFill>
                  <a:schemeClr val="bg1"/>
                </a:solidFill>
              </a:rPr>
              <a:t> </a:t>
            </a:r>
            <a:r>
              <a:rPr lang="en-US" sz="2000" dirty="0" err="1">
                <a:solidFill>
                  <a:schemeClr val="bg1"/>
                </a:solidFill>
              </a:rPr>
              <a:t>بدافزارها</a:t>
            </a:r>
            <a:r>
              <a:rPr lang="en-US" sz="2000" dirty="0">
                <a:solidFill>
                  <a:schemeClr val="bg1"/>
                </a:solidFill>
              </a:rPr>
              <a:t> </a:t>
            </a:r>
            <a:r>
              <a:rPr lang="en-US" sz="2000" dirty="0" err="1">
                <a:solidFill>
                  <a:schemeClr val="bg1"/>
                </a:solidFill>
              </a:rPr>
              <a:t>می‌توانند</a:t>
            </a:r>
            <a:r>
              <a:rPr lang="en-US" sz="2000" dirty="0">
                <a:solidFill>
                  <a:schemeClr val="bg1"/>
                </a:solidFill>
              </a:rPr>
              <a:t> </a:t>
            </a:r>
            <a:r>
              <a:rPr lang="en-US" sz="2000" dirty="0" err="1">
                <a:solidFill>
                  <a:schemeClr val="bg1"/>
                </a:solidFill>
              </a:rPr>
              <a:t>از</a:t>
            </a:r>
            <a:r>
              <a:rPr lang="en-US" sz="2000" dirty="0">
                <a:solidFill>
                  <a:schemeClr val="bg1"/>
                </a:solidFill>
              </a:rPr>
              <a:t> </a:t>
            </a:r>
            <a:r>
              <a:rPr lang="en-US" sz="2000" dirty="0" err="1">
                <a:solidFill>
                  <a:schemeClr val="bg1"/>
                </a:solidFill>
              </a:rPr>
              <a:t>طریق</a:t>
            </a:r>
            <a:r>
              <a:rPr lang="en-US" sz="2000" dirty="0">
                <a:solidFill>
                  <a:schemeClr val="bg1"/>
                </a:solidFill>
              </a:rPr>
              <a:t> </a:t>
            </a:r>
            <a:r>
              <a:rPr lang="en-US" sz="2000" dirty="0" err="1">
                <a:solidFill>
                  <a:schemeClr val="bg1"/>
                </a:solidFill>
              </a:rPr>
              <a:t>تصاویر</a:t>
            </a:r>
            <a:r>
              <a:rPr lang="en-US" sz="2000" dirty="0">
                <a:solidFill>
                  <a:schemeClr val="bg1"/>
                </a:solidFill>
              </a:rPr>
              <a:t> </a:t>
            </a:r>
            <a:r>
              <a:rPr lang="en-US" sz="2000" dirty="0" err="1">
                <a:solidFill>
                  <a:schemeClr val="bg1"/>
                </a:solidFill>
              </a:rPr>
              <a:t>ایمیل‌شده</a:t>
            </a:r>
            <a:r>
              <a:rPr lang="en-US" sz="2000" dirty="0">
                <a:solidFill>
                  <a:schemeClr val="bg1"/>
                </a:solidFill>
              </a:rPr>
              <a:t>، </a:t>
            </a:r>
            <a:r>
              <a:rPr lang="en-US" sz="2000" dirty="0" err="1">
                <a:solidFill>
                  <a:schemeClr val="bg1"/>
                </a:solidFill>
              </a:rPr>
              <a:t>تبلیغات</a:t>
            </a:r>
            <a:r>
              <a:rPr lang="en-US" sz="2000" dirty="0">
                <a:solidFill>
                  <a:schemeClr val="bg1"/>
                </a:solidFill>
              </a:rPr>
              <a:t> </a:t>
            </a:r>
            <a:r>
              <a:rPr lang="en-US" sz="2000" dirty="0" err="1">
                <a:solidFill>
                  <a:schemeClr val="bg1"/>
                </a:solidFill>
              </a:rPr>
              <a:t>آنلاین</a:t>
            </a:r>
            <a:r>
              <a:rPr lang="en-US" sz="2000" dirty="0">
                <a:solidFill>
                  <a:schemeClr val="bg1"/>
                </a:solidFill>
              </a:rPr>
              <a:t>، </a:t>
            </a:r>
            <a:r>
              <a:rPr lang="en-US" sz="2000" dirty="0" err="1">
                <a:solidFill>
                  <a:schemeClr val="bg1"/>
                </a:solidFill>
              </a:rPr>
              <a:t>یا</a:t>
            </a:r>
            <a:r>
              <a:rPr lang="en-US" sz="2000" dirty="0">
                <a:solidFill>
                  <a:schemeClr val="bg1"/>
                </a:solidFill>
              </a:rPr>
              <a:t> </a:t>
            </a:r>
            <a:r>
              <a:rPr lang="en-US" sz="2000" dirty="0" err="1">
                <a:solidFill>
                  <a:schemeClr val="bg1"/>
                </a:solidFill>
              </a:rPr>
              <a:t>وبسایت‌های</a:t>
            </a:r>
            <a:r>
              <a:rPr lang="en-US" sz="2000" dirty="0">
                <a:solidFill>
                  <a:schemeClr val="bg1"/>
                </a:solidFill>
              </a:rPr>
              <a:t> </a:t>
            </a:r>
            <a:r>
              <a:rPr lang="en-US" sz="2000" dirty="0" err="1">
                <a:solidFill>
                  <a:schemeClr val="bg1"/>
                </a:solidFill>
              </a:rPr>
              <a:t>مشکوک</a:t>
            </a:r>
            <a:r>
              <a:rPr lang="en-US" sz="2000" dirty="0">
                <a:solidFill>
                  <a:schemeClr val="bg1"/>
                </a:solidFill>
              </a:rPr>
              <a:t> </a:t>
            </a:r>
            <a:r>
              <a:rPr lang="en-US" sz="2000" dirty="0" err="1">
                <a:solidFill>
                  <a:schemeClr val="bg1"/>
                </a:solidFill>
              </a:rPr>
              <a:t>گسترش</a:t>
            </a:r>
            <a:r>
              <a:rPr lang="en-US" sz="2000" dirty="0">
                <a:solidFill>
                  <a:schemeClr val="bg1"/>
                </a:solidFill>
              </a:rPr>
              <a:t> </a:t>
            </a:r>
            <a:r>
              <a:rPr lang="en-US" sz="2000" dirty="0" err="1">
                <a:solidFill>
                  <a:schemeClr val="bg1"/>
                </a:solidFill>
              </a:rPr>
              <a:t>پیدا</a:t>
            </a:r>
            <a:r>
              <a:rPr lang="en-US" sz="2000" dirty="0">
                <a:solidFill>
                  <a:schemeClr val="bg1"/>
                </a:solidFill>
              </a:rPr>
              <a:t> </a:t>
            </a:r>
            <a:r>
              <a:rPr lang="en-US" sz="2000" dirty="0" err="1">
                <a:solidFill>
                  <a:schemeClr val="bg1"/>
                </a:solidFill>
              </a:rPr>
              <a:t>کنند</a:t>
            </a:r>
            <a:r>
              <a:rPr lang="en-US" sz="2000" dirty="0">
                <a:solidFill>
                  <a:schemeClr val="bg1"/>
                </a:solidFill>
              </a:rPr>
              <a:t> و </a:t>
            </a:r>
            <a:r>
              <a:rPr lang="en-US" sz="2000" dirty="0" err="1">
                <a:solidFill>
                  <a:schemeClr val="bg1"/>
                </a:solidFill>
              </a:rPr>
              <a:t>برای</a:t>
            </a:r>
            <a:r>
              <a:rPr lang="en-US" sz="2000" dirty="0">
                <a:solidFill>
                  <a:schemeClr val="bg1"/>
                </a:solidFill>
              </a:rPr>
              <a:t> </a:t>
            </a:r>
            <a:r>
              <a:rPr lang="en-US" sz="2000" dirty="0" err="1">
                <a:solidFill>
                  <a:schemeClr val="bg1"/>
                </a:solidFill>
              </a:rPr>
              <a:t>انجام</a:t>
            </a:r>
            <a:r>
              <a:rPr lang="en-US" sz="2000" dirty="0">
                <a:solidFill>
                  <a:schemeClr val="bg1"/>
                </a:solidFill>
              </a:rPr>
              <a:t> </a:t>
            </a:r>
            <a:r>
              <a:rPr lang="en-US" sz="2000" dirty="0" err="1">
                <a:solidFill>
                  <a:schemeClr val="bg1"/>
                </a:solidFill>
              </a:rPr>
              <a:t>این</a:t>
            </a:r>
            <a:r>
              <a:rPr lang="en-US" sz="2000" dirty="0">
                <a:solidFill>
                  <a:schemeClr val="bg1"/>
                </a:solidFill>
              </a:rPr>
              <a:t> </a:t>
            </a:r>
            <a:r>
              <a:rPr lang="en-US" sz="2000" dirty="0" err="1">
                <a:solidFill>
                  <a:schemeClr val="bg1"/>
                </a:solidFill>
              </a:rPr>
              <a:t>حملات</a:t>
            </a:r>
            <a:r>
              <a:rPr lang="en-US" sz="2000" dirty="0">
                <a:solidFill>
                  <a:schemeClr val="bg1"/>
                </a:solidFill>
              </a:rPr>
              <a:t> </a:t>
            </a:r>
            <a:r>
              <a:rPr lang="en-US" sz="2000" dirty="0" err="1">
                <a:solidFill>
                  <a:schemeClr val="bg1"/>
                </a:solidFill>
              </a:rPr>
              <a:t>به</a:t>
            </a:r>
            <a:r>
              <a:rPr lang="en-US" sz="2000" dirty="0">
                <a:solidFill>
                  <a:schemeClr val="bg1"/>
                </a:solidFill>
              </a:rPr>
              <a:t> </a:t>
            </a:r>
            <a:r>
              <a:rPr lang="en-US" sz="2000" dirty="0" err="1">
                <a:solidFill>
                  <a:schemeClr val="bg1"/>
                </a:solidFill>
              </a:rPr>
              <a:t>دانلود</a:t>
            </a:r>
            <a:r>
              <a:rPr lang="en-US" sz="2000" dirty="0">
                <a:solidFill>
                  <a:schemeClr val="bg1"/>
                </a:solidFill>
              </a:rPr>
              <a:t> </a:t>
            </a:r>
            <a:r>
              <a:rPr lang="en-US" sz="2000" dirty="0" err="1">
                <a:solidFill>
                  <a:schemeClr val="bg1"/>
                </a:solidFill>
              </a:rPr>
              <a:t>هیچ</a:t>
            </a:r>
            <a:r>
              <a:rPr lang="en-US" sz="2000" dirty="0">
                <a:solidFill>
                  <a:schemeClr val="bg1"/>
                </a:solidFill>
              </a:rPr>
              <a:t> </a:t>
            </a:r>
            <a:r>
              <a:rPr lang="en-US" sz="2000" dirty="0" err="1">
                <a:solidFill>
                  <a:schemeClr val="bg1"/>
                </a:solidFill>
              </a:rPr>
              <a:t>فایل</a:t>
            </a:r>
            <a:r>
              <a:rPr lang="en-US" sz="2000" dirty="0">
                <a:solidFill>
                  <a:schemeClr val="bg1"/>
                </a:solidFill>
              </a:rPr>
              <a:t> </a:t>
            </a:r>
            <a:r>
              <a:rPr lang="en-US" sz="2000" dirty="0" err="1">
                <a:solidFill>
                  <a:schemeClr val="bg1"/>
                </a:solidFill>
              </a:rPr>
              <a:t>اجرایی</a:t>
            </a:r>
            <a:r>
              <a:rPr lang="en-US" sz="2000" dirty="0">
                <a:solidFill>
                  <a:schemeClr val="bg1"/>
                </a:solidFill>
              </a:rPr>
              <a:t> </a:t>
            </a:r>
            <a:r>
              <a:rPr lang="en-US" sz="2000" dirty="0" err="1">
                <a:solidFill>
                  <a:schemeClr val="bg1"/>
                </a:solidFill>
              </a:rPr>
              <a:t>اضافی</a:t>
            </a:r>
            <a:r>
              <a:rPr lang="en-US" sz="2000" dirty="0">
                <a:solidFill>
                  <a:schemeClr val="bg1"/>
                </a:solidFill>
              </a:rPr>
              <a:t> </a:t>
            </a:r>
            <a:r>
              <a:rPr lang="en-US" sz="2000" dirty="0" err="1">
                <a:solidFill>
                  <a:schemeClr val="bg1"/>
                </a:solidFill>
              </a:rPr>
              <a:t>نیازی</a:t>
            </a:r>
            <a:r>
              <a:rPr lang="en-US" sz="2000" dirty="0">
                <a:solidFill>
                  <a:schemeClr val="bg1"/>
                </a:solidFill>
              </a:rPr>
              <a:t> </a:t>
            </a:r>
            <a:r>
              <a:rPr lang="en-US" sz="2000" dirty="0" err="1">
                <a:solidFill>
                  <a:schemeClr val="bg1"/>
                </a:solidFill>
              </a:rPr>
              <a:t>ندارند</a:t>
            </a:r>
            <a:r>
              <a:rPr lang="en-US" sz="2000" dirty="0">
                <a:solidFill>
                  <a:schemeClr val="bg1"/>
                </a:solidFill>
              </a:rPr>
              <a:t>.</a:t>
            </a:r>
          </a:p>
        </p:txBody>
      </p:sp>
      <p:pic>
        <p:nvPicPr>
          <p:cNvPr id="13" name="Picture 12">
            <a:extLst>
              <a:ext uri="{FF2B5EF4-FFF2-40B4-BE49-F238E27FC236}">
                <a16:creationId xmlns:a16="http://schemas.microsoft.com/office/drawing/2014/main" id="{D4F24096-217C-6CF3-52BA-D6FE2C02F560}"/>
              </a:ext>
            </a:extLst>
          </p:cNvPr>
          <p:cNvPicPr>
            <a:picLocks noChangeAspect="1"/>
          </p:cNvPicPr>
          <p:nvPr/>
        </p:nvPicPr>
        <p:blipFill>
          <a:blip r:embed="rId5"/>
          <a:stretch>
            <a:fillRect/>
          </a:stretch>
        </p:blipFill>
        <p:spPr>
          <a:xfrm>
            <a:off x="236" y="5295595"/>
            <a:ext cx="3881810" cy="29248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
                                            <p:txEl>
                                              <p:pRg st="0" end="0"/>
                                            </p:txEl>
                                          </p:spTgt>
                                        </p:tgtEl>
                                        <p:attrNameLst>
                                          <p:attrName>style.color</p:attrName>
                                        </p:attrNameLst>
                                      </p:cBhvr>
                                      <p:to>
                                        <p:clrVal>
                                          <a:srgbClr val="FF0000"/>
                                        </p:clrVal>
                                      </p:to>
                                    </p:set>
                                    <p:set>
                                      <p:cBhvr>
                                        <p:cTn id="7" dur="500" fill="hold"/>
                                        <p:tgtEl>
                                          <p:spTgt spid="19">
                                            <p:txEl>
                                              <p:pRg st="0" end="0"/>
                                            </p:txEl>
                                          </p:spTgt>
                                        </p:tgtEl>
                                        <p:attrNameLst>
                                          <p:attrName>fillcolor</p:attrName>
                                        </p:attrNameLst>
                                      </p:cBhvr>
                                      <p:to>
                                        <p:clrVal>
                                          <a:srgbClr val="FF0000"/>
                                        </p:clrVal>
                                      </p:to>
                                    </p:set>
                                    <p:set>
                                      <p:cBhvr>
                                        <p:cTn id="8" dur="500" fill="hold"/>
                                        <p:tgtEl>
                                          <p:spTgt spid="19">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8">
                                            <p:txEl>
                                              <p:pRg st="0" end="0"/>
                                            </p:txEl>
                                          </p:spTgt>
                                        </p:tgtEl>
                                        <p:attrNameLst>
                                          <p:attrName>style.color</p:attrName>
                                        </p:attrNameLst>
                                      </p:cBhvr>
                                      <p:to>
                                        <p:clrVal>
                                          <a:srgbClr val="FF0000"/>
                                        </p:clrVal>
                                      </p:to>
                                    </p:set>
                                    <p:set>
                                      <p:cBhvr>
                                        <p:cTn id="13" dur="500" fill="hold"/>
                                        <p:tgtEl>
                                          <p:spTgt spid="8">
                                            <p:txEl>
                                              <p:pRg st="0" end="0"/>
                                            </p:txEl>
                                          </p:spTgt>
                                        </p:tgtEl>
                                        <p:attrNameLst>
                                          <p:attrName>fillcolor</p:attrName>
                                        </p:attrNameLst>
                                      </p:cBhvr>
                                      <p:to>
                                        <p:clrVal>
                                          <a:srgbClr val="FF0000"/>
                                        </p:clrVal>
                                      </p:to>
                                    </p:set>
                                    <p:set>
                                      <p:cBhvr>
                                        <p:cTn id="14" dur="500" fill="hold"/>
                                        <p:tgtEl>
                                          <p:spTgt spid="8">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20">
                                            <p:txEl>
                                              <p:pRg st="0" end="0"/>
                                            </p:txEl>
                                          </p:spTgt>
                                        </p:tgtEl>
                                        <p:attrNameLst>
                                          <p:attrName>style.color</p:attrName>
                                        </p:attrNameLst>
                                      </p:cBhvr>
                                      <p:to>
                                        <p:clrVal>
                                          <a:srgbClr val="FFFF00"/>
                                        </p:clrVal>
                                      </p:to>
                                    </p:set>
                                    <p:set>
                                      <p:cBhvr>
                                        <p:cTn id="19" dur="500" fill="hold"/>
                                        <p:tgtEl>
                                          <p:spTgt spid="20">
                                            <p:txEl>
                                              <p:pRg st="0" end="0"/>
                                            </p:txEl>
                                          </p:spTgt>
                                        </p:tgtEl>
                                        <p:attrNameLst>
                                          <p:attrName>fillcolor</p:attrName>
                                        </p:attrNameLst>
                                      </p:cBhvr>
                                      <p:to>
                                        <p:clrVal>
                                          <a:srgbClr val="FFFF00"/>
                                        </p:clrVal>
                                      </p:to>
                                    </p:set>
                                    <p:set>
                                      <p:cBhvr>
                                        <p:cTn id="20" dur="500" fill="hold"/>
                                        <p:tgtEl>
                                          <p:spTgt spid="20">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6">
                                            <p:txEl>
                                              <p:pRg st="0" end="0"/>
                                            </p:txEl>
                                          </p:spTgt>
                                        </p:tgtEl>
                                        <p:attrNameLst>
                                          <p:attrName>style.color</p:attrName>
                                        </p:attrNameLst>
                                      </p:cBhvr>
                                      <p:to>
                                        <p:clrVal>
                                          <a:srgbClr val="FFC000"/>
                                        </p:clrVal>
                                      </p:to>
                                    </p:set>
                                    <p:set>
                                      <p:cBhvr>
                                        <p:cTn id="25" dur="500" fill="hold"/>
                                        <p:tgtEl>
                                          <p:spTgt spid="6">
                                            <p:txEl>
                                              <p:pRg st="0" end="0"/>
                                            </p:txEl>
                                          </p:spTgt>
                                        </p:tgtEl>
                                        <p:attrNameLst>
                                          <p:attrName>fillcolor</p:attrName>
                                        </p:attrNameLst>
                                      </p:cBhvr>
                                      <p:to>
                                        <p:clrVal>
                                          <a:srgbClr val="FFC000"/>
                                        </p:clrVal>
                                      </p:to>
                                    </p:set>
                                    <p:set>
                                      <p:cBhvr>
                                        <p:cTn id="26" dur="500"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262658"/>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Shape 1"/>
          <p:cNvSpPr/>
          <p:nvPr/>
        </p:nvSpPr>
        <p:spPr>
          <a:xfrm>
            <a:off x="603" y="3438961"/>
            <a:ext cx="10751191" cy="2395657"/>
          </a:xfrm>
          <a:prstGeom prst="roundRect">
            <a:avLst>
              <a:gd name="adj" fmla="val 1420"/>
            </a:avLst>
          </a:prstGeom>
          <a:solidFill>
            <a:srgbClr val="434348"/>
          </a:solidFill>
          <a:ln/>
        </p:spPr>
      </p:sp>
      <p:sp>
        <p:nvSpPr>
          <p:cNvPr id="5" name="Text 2"/>
          <p:cNvSpPr/>
          <p:nvPr/>
        </p:nvSpPr>
        <p:spPr>
          <a:xfrm>
            <a:off x="1833029" y="3443248"/>
            <a:ext cx="8317406" cy="354330"/>
          </a:xfrm>
          <a:prstGeom prst="rect">
            <a:avLst/>
          </a:prstGeom>
          <a:noFill/>
          <a:ln/>
        </p:spPr>
        <p:txBody>
          <a:bodyPr wrap="none" lIns="0" tIns="0" rIns="0" bIns="0" rtlCol="0" anchor="t"/>
          <a:lstStyle/>
          <a:p>
            <a:pPr marL="0" indent="0" algn="ctr">
              <a:lnSpc>
                <a:spcPts val="2750"/>
              </a:lnSpc>
              <a:buNone/>
            </a:pPr>
            <a:r>
              <a:rPr lang="fa-IR" sz="2200" b="1" dirty="0">
                <a:solidFill>
                  <a:schemeClr val="bg1"/>
                </a:solidFill>
              </a:rPr>
              <a:t>) ویروس ها </a:t>
            </a:r>
            <a:r>
              <a:rPr lang="en-US" sz="2200" b="1" dirty="0">
                <a:solidFill>
                  <a:schemeClr val="bg1"/>
                </a:solidFill>
              </a:rPr>
              <a:t>Viruses)</a:t>
            </a:r>
          </a:p>
        </p:txBody>
      </p:sp>
      <p:sp>
        <p:nvSpPr>
          <p:cNvPr id="6" name="Text 3"/>
          <p:cNvSpPr/>
          <p:nvPr/>
        </p:nvSpPr>
        <p:spPr>
          <a:xfrm>
            <a:off x="603" y="3910984"/>
            <a:ext cx="10603524" cy="1451610"/>
          </a:xfrm>
          <a:prstGeom prst="rect">
            <a:avLst/>
          </a:prstGeom>
          <a:noFill/>
          <a:ln/>
        </p:spPr>
        <p:txBody>
          <a:bodyPr wrap="square" lIns="0" tIns="0" rIns="0" bIns="0" rtlCol="0" anchor="t"/>
          <a:lstStyle/>
          <a:p>
            <a:pPr algn="r" rtl="1">
              <a:lnSpc>
                <a:spcPts val="2850"/>
              </a:lnSpc>
            </a:pPr>
            <a:r>
              <a:rPr lang="fa-IR" sz="2000" dirty="0">
                <a:solidFill>
                  <a:schemeClr val="bg1"/>
                </a:solidFill>
              </a:rPr>
              <a:t>ویروس‌ها کدهای مخربی هستند که به فایل‌ها یا برنامه‌های سالم می‌چسبند و با اجرای آن‌ها فعال می‌شوند. ویروس‌ها به طور معمول از طریق فایل‌های آلوده و یا حافظه‌های جانبی مثل فلش مموری گسترش پیدا می‌کنند. پس از اجرا، ویروس‌ها می‌توانند فایل‌ها را تغییر دهند، داده‌ها را تخریب کنند و یا حتی به دیگر سیستم‌های متصل به شبکه انتقال یابند.</a:t>
            </a:r>
            <a:endParaRPr lang="en-US" sz="2000" dirty="0">
              <a:solidFill>
                <a:schemeClr val="bg1"/>
              </a:solidFill>
            </a:endParaRPr>
          </a:p>
        </p:txBody>
      </p:sp>
      <p:sp>
        <p:nvSpPr>
          <p:cNvPr id="13" name="Shape 10"/>
          <p:cNvSpPr/>
          <p:nvPr/>
        </p:nvSpPr>
        <p:spPr>
          <a:xfrm>
            <a:off x="3862626" y="933925"/>
            <a:ext cx="10767774" cy="2143383"/>
          </a:xfrm>
          <a:prstGeom prst="roundRect">
            <a:avLst>
              <a:gd name="adj" fmla="val 1674"/>
            </a:avLst>
          </a:prstGeom>
          <a:solidFill>
            <a:srgbClr val="434348"/>
          </a:solidFill>
          <a:ln/>
        </p:spPr>
      </p:sp>
      <p:sp>
        <p:nvSpPr>
          <p:cNvPr id="14" name="Text 11"/>
          <p:cNvSpPr/>
          <p:nvPr/>
        </p:nvSpPr>
        <p:spPr>
          <a:xfrm>
            <a:off x="4950367" y="946089"/>
            <a:ext cx="8330235" cy="354330"/>
          </a:xfrm>
          <a:prstGeom prst="rect">
            <a:avLst/>
          </a:prstGeom>
          <a:noFill/>
          <a:ln/>
        </p:spPr>
        <p:txBody>
          <a:bodyPr wrap="none" lIns="0" tIns="0" rIns="0" bIns="0" rtlCol="0" anchor="t"/>
          <a:lstStyle/>
          <a:p>
            <a:pPr marL="0" indent="0" algn="ctr">
              <a:lnSpc>
                <a:spcPts val="2750"/>
              </a:lnSpc>
              <a:buNone/>
            </a:pPr>
            <a:r>
              <a:rPr lang="fa-IR" sz="2000" b="1" dirty="0">
                <a:solidFill>
                  <a:schemeClr val="bg1"/>
                </a:solidFill>
              </a:rPr>
              <a:t>) باجافزارها </a:t>
            </a:r>
            <a:r>
              <a:rPr lang="en-US" sz="2000" b="1" dirty="0">
                <a:solidFill>
                  <a:schemeClr val="bg1"/>
                </a:solidFill>
              </a:rPr>
              <a:t>Ransomware)</a:t>
            </a:r>
          </a:p>
        </p:txBody>
      </p:sp>
      <p:sp>
        <p:nvSpPr>
          <p:cNvPr id="15" name="Text 12"/>
          <p:cNvSpPr/>
          <p:nvPr/>
        </p:nvSpPr>
        <p:spPr>
          <a:xfrm>
            <a:off x="3862627" y="1338179"/>
            <a:ext cx="10521536" cy="1088708"/>
          </a:xfrm>
          <a:prstGeom prst="rect">
            <a:avLst/>
          </a:prstGeom>
          <a:noFill/>
          <a:ln/>
        </p:spPr>
        <p:txBody>
          <a:bodyPr wrap="square" lIns="0" tIns="0" rIns="0" bIns="0" rtlCol="0" anchor="t"/>
          <a:lstStyle/>
          <a:p>
            <a:pPr algn="r" rtl="1">
              <a:lnSpc>
                <a:spcPts val="2850"/>
              </a:lnSpc>
            </a:pPr>
            <a:r>
              <a:rPr lang="fa-IR" sz="2000" dirty="0">
                <a:solidFill>
                  <a:schemeClr val="bg1"/>
                </a:solidFill>
              </a:rPr>
              <a:t>باج‌افزارها نوعی بدافزار هستند که با رمزگذاری فایل‌های موجود در سیستم کاربر، او را از دسترسی به داده‌های خود محروم می‌کنند. باج‌افزارها پس از رمزگذاری داده‌ها، پیامی برای کاربر ارسال می‌کنند که برای بازگرداندن دسترسی به داده‌ها باید مبلغی به صورت ارز دیجیتال پرداخت کند. این نوع حملات معمولاً از طریق ایمیل‌های فیشینگ یا لینک‌های آلوده صورت می‌گیرد.</a:t>
            </a:r>
            <a:endParaRPr lang="en-US" sz="2000" dirty="0">
              <a:solidFill>
                <a:schemeClr val="bg1"/>
              </a:solidFill>
            </a:endParaRPr>
          </a:p>
        </p:txBody>
      </p:sp>
      <p:sp>
        <p:nvSpPr>
          <p:cNvPr id="19" name="TextBox 18">
            <a:extLst>
              <a:ext uri="{FF2B5EF4-FFF2-40B4-BE49-F238E27FC236}">
                <a16:creationId xmlns:a16="http://schemas.microsoft.com/office/drawing/2014/main" id="{0E4065C8-C5CF-BC23-6DC5-DD44F6CF5905}"/>
              </a:ext>
            </a:extLst>
          </p:cNvPr>
          <p:cNvSpPr txBox="1"/>
          <p:nvPr/>
        </p:nvSpPr>
        <p:spPr>
          <a:xfrm>
            <a:off x="5596177" y="54813"/>
            <a:ext cx="3438046" cy="523220"/>
          </a:xfrm>
          <a:prstGeom prst="rect">
            <a:avLst/>
          </a:prstGeom>
          <a:noFill/>
        </p:spPr>
        <p:txBody>
          <a:bodyPr wrap="square">
            <a:spAutoFit/>
          </a:bodyPr>
          <a:lstStyle/>
          <a:p>
            <a:r>
              <a:rPr lang="en-US" sz="2800" dirty="0" err="1">
                <a:solidFill>
                  <a:schemeClr val="bg1"/>
                </a:solidFill>
              </a:rPr>
              <a:t>انواع</a:t>
            </a:r>
            <a:r>
              <a:rPr lang="en-US" sz="2800" dirty="0">
                <a:solidFill>
                  <a:schemeClr val="bg1"/>
                </a:solidFill>
              </a:rPr>
              <a:t> </a:t>
            </a:r>
            <a:r>
              <a:rPr lang="en-US" sz="2800" dirty="0" err="1">
                <a:solidFill>
                  <a:schemeClr val="bg1"/>
                </a:solidFill>
              </a:rPr>
              <a:t>بدافزارها</a:t>
            </a:r>
            <a:r>
              <a:rPr lang="en-US" sz="2800" dirty="0">
                <a:solidFill>
                  <a:schemeClr val="bg1"/>
                </a:solidFill>
              </a:rPr>
              <a:t> و </a:t>
            </a:r>
            <a:r>
              <a:rPr lang="en-US" sz="2800" dirty="0" err="1">
                <a:solidFill>
                  <a:schemeClr val="bg1"/>
                </a:solidFill>
              </a:rPr>
              <a:t>ویروس</a:t>
            </a:r>
            <a:r>
              <a:rPr lang="fa-IR" sz="2800" dirty="0">
                <a:solidFill>
                  <a:schemeClr val="bg1"/>
                </a:solidFill>
              </a:rPr>
              <a:t> </a:t>
            </a:r>
            <a:r>
              <a:rPr lang="en-US" sz="2800" dirty="0" err="1">
                <a:solidFill>
                  <a:schemeClr val="bg1"/>
                </a:solidFill>
              </a:rPr>
              <a:t>ها</a:t>
            </a:r>
            <a:endParaRPr lang="en-US" sz="2800" dirty="0">
              <a:solidFill>
                <a:schemeClr val="bg1"/>
              </a:solidFill>
            </a:endParaRPr>
          </a:p>
        </p:txBody>
      </p:sp>
      <p:pic>
        <p:nvPicPr>
          <p:cNvPr id="24" name="Picture 23">
            <a:extLst>
              <a:ext uri="{FF2B5EF4-FFF2-40B4-BE49-F238E27FC236}">
                <a16:creationId xmlns:a16="http://schemas.microsoft.com/office/drawing/2014/main" id="{A718E1D5-8682-0592-1082-076067677DB1}"/>
              </a:ext>
            </a:extLst>
          </p:cNvPr>
          <p:cNvPicPr>
            <a:picLocks noChangeAspect="1"/>
          </p:cNvPicPr>
          <p:nvPr/>
        </p:nvPicPr>
        <p:blipFill>
          <a:blip r:embed="rId3"/>
          <a:stretch>
            <a:fillRect/>
          </a:stretch>
        </p:blipFill>
        <p:spPr>
          <a:xfrm>
            <a:off x="10751795" y="3458899"/>
            <a:ext cx="3878606" cy="2355779"/>
          </a:xfrm>
          <a:prstGeom prst="rect">
            <a:avLst/>
          </a:prstGeom>
        </p:spPr>
      </p:pic>
      <p:pic>
        <p:nvPicPr>
          <p:cNvPr id="30" name="Picture 29">
            <a:extLst>
              <a:ext uri="{FF2B5EF4-FFF2-40B4-BE49-F238E27FC236}">
                <a16:creationId xmlns:a16="http://schemas.microsoft.com/office/drawing/2014/main" id="{9EB511DF-2855-4B31-9C65-97C0BE33F683}"/>
              </a:ext>
            </a:extLst>
          </p:cNvPr>
          <p:cNvPicPr>
            <a:picLocks noChangeAspect="1"/>
          </p:cNvPicPr>
          <p:nvPr/>
        </p:nvPicPr>
        <p:blipFill>
          <a:blip r:embed="rId4"/>
          <a:stretch>
            <a:fillRect/>
          </a:stretch>
        </p:blipFill>
        <p:spPr>
          <a:xfrm>
            <a:off x="-4268" y="6175532"/>
            <a:ext cx="3438046" cy="2032755"/>
          </a:xfrm>
          <a:prstGeom prst="rect">
            <a:avLst/>
          </a:prstGeom>
        </p:spPr>
      </p:pic>
      <p:pic>
        <p:nvPicPr>
          <p:cNvPr id="32" name="Picture 31">
            <a:extLst>
              <a:ext uri="{FF2B5EF4-FFF2-40B4-BE49-F238E27FC236}">
                <a16:creationId xmlns:a16="http://schemas.microsoft.com/office/drawing/2014/main" id="{D06D0473-8131-FA9A-7EE4-062E0DA6AAAB}"/>
              </a:ext>
            </a:extLst>
          </p:cNvPr>
          <p:cNvPicPr>
            <a:picLocks noChangeAspect="1"/>
          </p:cNvPicPr>
          <p:nvPr/>
        </p:nvPicPr>
        <p:blipFill>
          <a:blip r:embed="rId5"/>
          <a:stretch>
            <a:fillRect/>
          </a:stretch>
        </p:blipFill>
        <p:spPr>
          <a:xfrm>
            <a:off x="-4268" y="911984"/>
            <a:ext cx="3871165" cy="2165324"/>
          </a:xfrm>
          <a:prstGeom prst="rect">
            <a:avLst/>
          </a:prstGeom>
        </p:spPr>
      </p:pic>
      <p:sp>
        <p:nvSpPr>
          <p:cNvPr id="33" name="Rectangle 32">
            <a:extLst>
              <a:ext uri="{FF2B5EF4-FFF2-40B4-BE49-F238E27FC236}">
                <a16:creationId xmlns:a16="http://schemas.microsoft.com/office/drawing/2014/main" id="{41F71C2B-C866-F10F-3448-92E39F294670}"/>
              </a:ext>
            </a:extLst>
          </p:cNvPr>
          <p:cNvSpPr/>
          <p:nvPr/>
        </p:nvSpPr>
        <p:spPr>
          <a:xfrm>
            <a:off x="12530667" y="7413251"/>
            <a:ext cx="2099733" cy="816349"/>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7"/>
          <p:cNvSpPr/>
          <p:nvPr/>
        </p:nvSpPr>
        <p:spPr>
          <a:xfrm>
            <a:off x="3438047" y="6175533"/>
            <a:ext cx="11192354" cy="2032754"/>
          </a:xfrm>
          <a:prstGeom prst="roundRect">
            <a:avLst>
              <a:gd name="adj" fmla="val 1674"/>
            </a:avLst>
          </a:prstGeom>
          <a:solidFill>
            <a:srgbClr val="434348"/>
          </a:solidFill>
          <a:ln/>
        </p:spPr>
      </p:sp>
      <p:sp>
        <p:nvSpPr>
          <p:cNvPr id="11" name="Text 8"/>
          <p:cNvSpPr/>
          <p:nvPr/>
        </p:nvSpPr>
        <p:spPr>
          <a:xfrm>
            <a:off x="7315200" y="6175533"/>
            <a:ext cx="2835235" cy="354330"/>
          </a:xfrm>
          <a:prstGeom prst="rect">
            <a:avLst/>
          </a:prstGeom>
          <a:noFill/>
          <a:ln/>
        </p:spPr>
        <p:txBody>
          <a:bodyPr wrap="none" lIns="0" tIns="0" rIns="0" bIns="0" rtlCol="0" anchor="t"/>
          <a:lstStyle/>
          <a:p>
            <a:pPr marL="0" indent="0" algn="ctr">
              <a:lnSpc>
                <a:spcPts val="2750"/>
              </a:lnSpc>
              <a:buNone/>
            </a:pPr>
            <a:r>
              <a:rPr lang="fa-IR" sz="2000" b="1" dirty="0">
                <a:solidFill>
                  <a:schemeClr val="bg1"/>
                </a:solidFill>
              </a:rPr>
              <a:t>) تروجان ها </a:t>
            </a:r>
            <a:r>
              <a:rPr lang="en-US" sz="2000" b="1" dirty="0">
                <a:solidFill>
                  <a:schemeClr val="bg1"/>
                </a:solidFill>
              </a:rPr>
              <a:t>Trojan Horses)</a:t>
            </a:r>
          </a:p>
        </p:txBody>
      </p:sp>
      <p:sp>
        <p:nvSpPr>
          <p:cNvPr id="12" name="Text 9"/>
          <p:cNvSpPr/>
          <p:nvPr/>
        </p:nvSpPr>
        <p:spPr>
          <a:xfrm>
            <a:off x="3645455" y="6653832"/>
            <a:ext cx="10777538" cy="1088708"/>
          </a:xfrm>
          <a:prstGeom prst="rect">
            <a:avLst/>
          </a:prstGeom>
          <a:noFill/>
          <a:ln/>
        </p:spPr>
        <p:txBody>
          <a:bodyPr wrap="square" lIns="0" tIns="0" rIns="0" bIns="0" rtlCol="0" anchor="t"/>
          <a:lstStyle/>
          <a:p>
            <a:pPr algn="r" rtl="1">
              <a:lnSpc>
                <a:spcPts val="2850"/>
              </a:lnSpc>
            </a:pPr>
            <a:r>
              <a:rPr lang="fa-IR" sz="2000" dirty="0">
                <a:solidFill>
                  <a:schemeClr val="bg1"/>
                </a:solidFill>
              </a:rPr>
              <a:t>تروجان‌ها یا اسب‌های تروا، بدافزارهایی هستند که خود را به شکل یک برنامه یا فایل معتبر جا می‌زنند تا کاربر آن‌ها را بدون هیچ شکی اجرا کند. پس از نصب و اجرا، تروجان‌ها می‌توانند دسترسی غیرمجاز به سیستم کاربر فراهم کنند، داده‌ها را سرقت کنند و یا به دیگر بدافزارها اجازه ورود دهند. تروجان‌ها اغلب از طریق ایمیل‌ها یا دانلود از منابع ناشناس وارد سیستم می‌شوند.</a:t>
            </a:r>
            <a:endParaRPr lang="en-US" sz="2000" dirty="0">
              <a:solidFill>
                <a:schemeClr val="bg1"/>
              </a:solidFill>
            </a:endParaRPr>
          </a:p>
        </p:txBody>
      </p:sp>
    </p:spTree>
    <p:extLst>
      <p:ext uri="{BB962C8B-B14F-4D97-AF65-F5344CB8AC3E}">
        <p14:creationId xmlns:p14="http://schemas.microsoft.com/office/powerpoint/2010/main" val="30688392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
                                            <p:txEl>
                                              <p:pRg st="0" end="0"/>
                                            </p:txEl>
                                          </p:spTgt>
                                        </p:tgtEl>
                                        <p:attrNameLst>
                                          <p:attrName>style.color</p:attrName>
                                        </p:attrNameLst>
                                      </p:cBhvr>
                                      <p:to>
                                        <p:clrVal>
                                          <a:srgbClr val="FF0000"/>
                                        </p:clrVal>
                                      </p:to>
                                    </p:set>
                                    <p:set>
                                      <p:cBhvr>
                                        <p:cTn id="7" dur="500" fill="hold"/>
                                        <p:tgtEl>
                                          <p:spTgt spid="19">
                                            <p:txEl>
                                              <p:pRg st="0" end="0"/>
                                            </p:txEl>
                                          </p:spTgt>
                                        </p:tgtEl>
                                        <p:attrNameLst>
                                          <p:attrName>fillcolor</p:attrName>
                                        </p:attrNameLst>
                                      </p:cBhvr>
                                      <p:to>
                                        <p:clrVal>
                                          <a:srgbClr val="FF0000"/>
                                        </p:clrVal>
                                      </p:to>
                                    </p:set>
                                    <p:set>
                                      <p:cBhvr>
                                        <p:cTn id="8" dur="500" fill="hold"/>
                                        <p:tgtEl>
                                          <p:spTgt spid="19">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14">
                                            <p:txEl>
                                              <p:pRg st="0" end="0"/>
                                            </p:txEl>
                                          </p:spTgt>
                                        </p:tgtEl>
                                        <p:attrNameLst>
                                          <p:attrName>style.color</p:attrName>
                                        </p:attrNameLst>
                                      </p:cBhvr>
                                      <p:to>
                                        <p:clrVal>
                                          <a:srgbClr val="FFC000"/>
                                        </p:clrVal>
                                      </p:to>
                                    </p:set>
                                    <p:set>
                                      <p:cBhvr>
                                        <p:cTn id="13" dur="500" fill="hold"/>
                                        <p:tgtEl>
                                          <p:spTgt spid="14">
                                            <p:txEl>
                                              <p:pRg st="0" end="0"/>
                                            </p:txEl>
                                          </p:spTgt>
                                        </p:tgtEl>
                                        <p:attrNameLst>
                                          <p:attrName>fillcolor</p:attrName>
                                        </p:attrNameLst>
                                      </p:cBhvr>
                                      <p:to>
                                        <p:clrVal>
                                          <a:srgbClr val="FFC000"/>
                                        </p:clrVal>
                                      </p:to>
                                    </p:set>
                                    <p:set>
                                      <p:cBhvr>
                                        <p:cTn id="14" dur="500" fill="hold"/>
                                        <p:tgtEl>
                                          <p:spTgt spid="14">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0" end="0"/>
                                            </p:txEl>
                                          </p:spTgt>
                                        </p:tgtEl>
                                        <p:attrNameLst>
                                          <p:attrName>style.color</p:attrName>
                                        </p:attrNameLst>
                                      </p:cBhvr>
                                      <p:to>
                                        <p:clrVal>
                                          <a:srgbClr val="00B0F0"/>
                                        </p:clrVal>
                                      </p:to>
                                    </p:set>
                                    <p:set>
                                      <p:cBhvr>
                                        <p:cTn id="19" dur="500" fill="hold"/>
                                        <p:tgtEl>
                                          <p:spTgt spid="5">
                                            <p:txEl>
                                              <p:pRg st="0" end="0"/>
                                            </p:txEl>
                                          </p:spTgt>
                                        </p:tgtEl>
                                        <p:attrNameLst>
                                          <p:attrName>fillcolor</p:attrName>
                                        </p:attrNameLst>
                                      </p:cBhvr>
                                      <p:to>
                                        <p:clrVal>
                                          <a:srgbClr val="00B0F0"/>
                                        </p:clrVal>
                                      </p:to>
                                    </p:set>
                                    <p:set>
                                      <p:cBhvr>
                                        <p:cTn id="20" dur="500" fill="hold"/>
                                        <p:tgtEl>
                                          <p:spTgt spid="5">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11">
                                            <p:txEl>
                                              <p:pRg st="0" end="0"/>
                                            </p:txEl>
                                          </p:spTgt>
                                        </p:tgtEl>
                                        <p:attrNameLst>
                                          <p:attrName>style.color</p:attrName>
                                        </p:attrNameLst>
                                      </p:cBhvr>
                                      <p:to>
                                        <p:clrVal>
                                          <a:srgbClr val="8EAADB"/>
                                        </p:clrVal>
                                      </p:to>
                                    </p:set>
                                    <p:set>
                                      <p:cBhvr>
                                        <p:cTn id="25" dur="500" fill="hold"/>
                                        <p:tgtEl>
                                          <p:spTgt spid="11">
                                            <p:txEl>
                                              <p:pRg st="0" end="0"/>
                                            </p:txEl>
                                          </p:spTgt>
                                        </p:tgtEl>
                                        <p:attrNameLst>
                                          <p:attrName>fillcolor</p:attrName>
                                        </p:attrNameLst>
                                      </p:cBhvr>
                                      <p:to>
                                        <p:clrVal>
                                          <a:srgbClr val="8EAADB"/>
                                        </p:clrVal>
                                      </p:to>
                                    </p:set>
                                    <p:set>
                                      <p:cBhvr>
                                        <p:cTn id="26" dur="500" fill="hold"/>
                                        <p:tgtEl>
                                          <p:spTgt spid="1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3" name="Shape 12">
            <a:extLst>
              <a:ext uri="{FF2B5EF4-FFF2-40B4-BE49-F238E27FC236}">
                <a16:creationId xmlns:a16="http://schemas.microsoft.com/office/drawing/2014/main" id="{E7175459-7C1C-841A-F60C-F38B01EBD109}"/>
              </a:ext>
            </a:extLst>
          </p:cNvPr>
          <p:cNvSpPr/>
          <p:nvPr/>
        </p:nvSpPr>
        <p:spPr>
          <a:xfrm>
            <a:off x="7861834" y="7016456"/>
            <a:ext cx="793790" cy="30480"/>
          </a:xfrm>
          <a:prstGeom prst="roundRect">
            <a:avLst>
              <a:gd name="adj" fmla="val 111628"/>
            </a:avLst>
          </a:prstGeom>
          <a:solidFill>
            <a:srgbClr val="5C5C61"/>
          </a:solidFill>
          <a:ln/>
        </p:spPr>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78800" y="110252"/>
            <a:ext cx="7556421" cy="1417558"/>
          </a:xfrm>
          <a:prstGeom prst="rect">
            <a:avLst/>
          </a:prstGeom>
          <a:noFill/>
          <a:ln/>
        </p:spPr>
        <p:txBody>
          <a:bodyPr wrap="square" lIns="0" tIns="0" rIns="0" bIns="0" rtlCol="0" anchor="t"/>
          <a:lstStyle/>
          <a:p>
            <a:pPr marL="0" indent="0">
              <a:lnSpc>
                <a:spcPts val="5550"/>
              </a:lnSpc>
              <a:buNone/>
            </a:pPr>
            <a:r>
              <a:rPr lang="fa-IR" sz="4450" b="1" dirty="0">
                <a:solidFill>
                  <a:schemeClr val="bg1"/>
                </a:solidFill>
              </a:rPr>
              <a:t>راههای شناخت و جلوگیری از بدافزارها</a:t>
            </a:r>
            <a:endParaRPr lang="en-US" sz="4450" b="1" dirty="0">
              <a:solidFill>
                <a:schemeClr val="bg1"/>
              </a:solidFill>
            </a:endParaRPr>
          </a:p>
        </p:txBody>
      </p:sp>
      <p:sp>
        <p:nvSpPr>
          <p:cNvPr id="4" name="Shape 1"/>
          <p:cNvSpPr/>
          <p:nvPr/>
        </p:nvSpPr>
        <p:spPr>
          <a:xfrm>
            <a:off x="8803176" y="1611740"/>
            <a:ext cx="45719" cy="5659867"/>
          </a:xfrm>
          <a:prstGeom prst="roundRect">
            <a:avLst>
              <a:gd name="adj" fmla="val 111628"/>
            </a:avLst>
          </a:prstGeom>
          <a:solidFill>
            <a:srgbClr val="5C5C61"/>
          </a:solidFill>
          <a:ln/>
        </p:spPr>
      </p:sp>
      <p:sp>
        <p:nvSpPr>
          <p:cNvPr id="5" name="Shape 2"/>
          <p:cNvSpPr/>
          <p:nvPr/>
        </p:nvSpPr>
        <p:spPr>
          <a:xfrm>
            <a:off x="7808446" y="1780310"/>
            <a:ext cx="793790" cy="30480"/>
          </a:xfrm>
          <a:prstGeom prst="roundRect">
            <a:avLst>
              <a:gd name="adj" fmla="val 111628"/>
            </a:avLst>
          </a:prstGeom>
          <a:solidFill>
            <a:srgbClr val="5C5C61"/>
          </a:solidFill>
          <a:ln/>
        </p:spPr>
      </p:sp>
      <p:sp>
        <p:nvSpPr>
          <p:cNvPr id="6" name="Shape 3"/>
          <p:cNvSpPr/>
          <p:nvPr/>
        </p:nvSpPr>
        <p:spPr>
          <a:xfrm>
            <a:off x="8563266" y="1545158"/>
            <a:ext cx="510302" cy="510302"/>
          </a:xfrm>
          <a:prstGeom prst="roundRect">
            <a:avLst>
              <a:gd name="adj" fmla="val 6667"/>
            </a:avLst>
          </a:prstGeom>
          <a:solidFill>
            <a:srgbClr val="434348"/>
          </a:solidFill>
          <a:ln/>
        </p:spPr>
      </p:sp>
      <p:sp>
        <p:nvSpPr>
          <p:cNvPr id="7" name="Text 4"/>
          <p:cNvSpPr/>
          <p:nvPr/>
        </p:nvSpPr>
        <p:spPr>
          <a:xfrm>
            <a:off x="8752219" y="1630168"/>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5"/>
          <p:cNvSpPr/>
          <p:nvPr/>
        </p:nvSpPr>
        <p:spPr>
          <a:xfrm>
            <a:off x="4613904" y="1603145"/>
            <a:ext cx="2835235" cy="354330"/>
          </a:xfrm>
          <a:prstGeom prst="rect">
            <a:avLst/>
          </a:prstGeom>
          <a:noFill/>
          <a:ln/>
        </p:spPr>
        <p:txBody>
          <a:bodyPr wrap="none" lIns="0" tIns="0" rIns="0" bIns="0" rtlCol="0" anchor="t"/>
          <a:lstStyle/>
          <a:p>
            <a:pPr marL="0" indent="0" rtl="1">
              <a:lnSpc>
                <a:spcPts val="2750"/>
              </a:lnSpc>
              <a:buNone/>
            </a:pPr>
            <a:r>
              <a:rPr lang="fa-IR" sz="2200" b="1" dirty="0">
                <a:solidFill>
                  <a:schemeClr val="bg1"/>
                </a:solidFill>
              </a:rPr>
              <a:t> نرم افزارهای آنتی</a:t>
            </a:r>
            <a:r>
              <a:rPr lang="en-US" sz="2200" b="1" dirty="0">
                <a:solidFill>
                  <a:schemeClr val="bg1"/>
                </a:solidFill>
              </a:rPr>
              <a:t> </a:t>
            </a:r>
            <a:r>
              <a:rPr lang="fa-IR" sz="2200" b="1" dirty="0">
                <a:solidFill>
                  <a:schemeClr val="bg1"/>
                </a:solidFill>
              </a:rPr>
              <a:t>ویروس معتبر: </a:t>
            </a:r>
            <a:endParaRPr lang="en-US" sz="2200" b="1" dirty="0">
              <a:solidFill>
                <a:schemeClr val="bg1"/>
              </a:solidFill>
            </a:endParaRPr>
          </a:p>
        </p:txBody>
      </p:sp>
      <p:sp>
        <p:nvSpPr>
          <p:cNvPr id="9" name="Text 6"/>
          <p:cNvSpPr/>
          <p:nvPr/>
        </p:nvSpPr>
        <p:spPr>
          <a:xfrm>
            <a:off x="2633514" y="2044166"/>
            <a:ext cx="5968722" cy="725805"/>
          </a:xfrm>
          <a:prstGeom prst="rect">
            <a:avLst/>
          </a:prstGeom>
          <a:noFill/>
          <a:ln/>
        </p:spPr>
        <p:txBody>
          <a:bodyPr wrap="square" lIns="0" tIns="0" rIns="0" bIns="0" rtlCol="0" anchor="t"/>
          <a:lstStyle/>
          <a:p>
            <a:pPr marL="0" indent="0" algn="r">
              <a:lnSpc>
                <a:spcPts val="2850"/>
              </a:lnSpc>
              <a:buNone/>
            </a:pPr>
            <a:r>
              <a:rPr lang="fa-IR" sz="2000" dirty="0">
                <a:solidFill>
                  <a:schemeClr val="bg1"/>
                </a:solidFill>
              </a:rPr>
              <a:t>این نرم افزارها به طور مداوم سیستم را اسکن کرده و هرگونه تهدید بدافزاری را شناسایی و حذف میکنند</a:t>
            </a:r>
            <a:endParaRPr lang="en-US" sz="2000" dirty="0">
              <a:solidFill>
                <a:schemeClr val="bg1"/>
              </a:solidFill>
            </a:endParaRPr>
          </a:p>
        </p:txBody>
      </p:sp>
      <p:sp>
        <p:nvSpPr>
          <p:cNvPr id="10" name="Shape 7"/>
          <p:cNvSpPr/>
          <p:nvPr/>
        </p:nvSpPr>
        <p:spPr>
          <a:xfrm>
            <a:off x="7808446" y="3716028"/>
            <a:ext cx="793790" cy="30480"/>
          </a:xfrm>
          <a:prstGeom prst="roundRect">
            <a:avLst>
              <a:gd name="adj" fmla="val 111628"/>
            </a:avLst>
          </a:prstGeom>
          <a:solidFill>
            <a:srgbClr val="5C5C61"/>
          </a:solidFill>
          <a:ln/>
        </p:spPr>
      </p:sp>
      <p:sp>
        <p:nvSpPr>
          <p:cNvPr id="11" name="Shape 8"/>
          <p:cNvSpPr/>
          <p:nvPr/>
        </p:nvSpPr>
        <p:spPr>
          <a:xfrm>
            <a:off x="8563266" y="3441823"/>
            <a:ext cx="510302" cy="510302"/>
          </a:xfrm>
          <a:prstGeom prst="roundRect">
            <a:avLst>
              <a:gd name="adj" fmla="val 6667"/>
            </a:avLst>
          </a:prstGeom>
          <a:solidFill>
            <a:srgbClr val="434348"/>
          </a:solidFill>
          <a:ln/>
        </p:spPr>
      </p:sp>
      <p:sp>
        <p:nvSpPr>
          <p:cNvPr id="12" name="Text 9"/>
          <p:cNvSpPr/>
          <p:nvPr/>
        </p:nvSpPr>
        <p:spPr>
          <a:xfrm>
            <a:off x="8724596" y="3526834"/>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3" name="Text 10"/>
          <p:cNvSpPr/>
          <p:nvPr/>
        </p:nvSpPr>
        <p:spPr>
          <a:xfrm>
            <a:off x="3764392" y="3503631"/>
            <a:ext cx="2835235" cy="354330"/>
          </a:xfrm>
          <a:prstGeom prst="rect">
            <a:avLst/>
          </a:prstGeom>
          <a:noFill/>
          <a:ln/>
        </p:spPr>
        <p:txBody>
          <a:bodyPr wrap="none" lIns="0" tIns="0" rIns="0" bIns="0" rtlCol="0" anchor="t"/>
          <a:lstStyle/>
          <a:p>
            <a:pPr marL="0" indent="0" rtl="1">
              <a:lnSpc>
                <a:spcPts val="2750"/>
              </a:lnSpc>
              <a:buNone/>
            </a:pPr>
            <a:r>
              <a:rPr lang="fa-IR" sz="2200" b="1" dirty="0">
                <a:solidFill>
                  <a:schemeClr val="bg1"/>
                </a:solidFill>
              </a:rPr>
              <a:t>بروزرسانی منظم سیستم عامل و برنامه ها:</a:t>
            </a:r>
            <a:endParaRPr lang="en-US" sz="2200" b="1" dirty="0">
              <a:solidFill>
                <a:schemeClr val="bg1"/>
              </a:solidFill>
            </a:endParaRPr>
          </a:p>
        </p:txBody>
      </p:sp>
      <p:sp>
        <p:nvSpPr>
          <p:cNvPr id="14" name="Text 11"/>
          <p:cNvSpPr/>
          <p:nvPr/>
        </p:nvSpPr>
        <p:spPr>
          <a:xfrm>
            <a:off x="2633514" y="4022310"/>
            <a:ext cx="5968722" cy="725805"/>
          </a:xfrm>
          <a:prstGeom prst="rect">
            <a:avLst/>
          </a:prstGeom>
          <a:noFill/>
          <a:ln/>
        </p:spPr>
        <p:txBody>
          <a:bodyPr wrap="square" lIns="0" tIns="0" rIns="0" bIns="0" rtlCol="0" anchor="t"/>
          <a:lstStyle/>
          <a:p>
            <a:pPr marL="0" indent="0" algn="r" rtl="1">
              <a:lnSpc>
                <a:spcPts val="2850"/>
              </a:lnSpc>
              <a:buNone/>
            </a:pPr>
            <a:r>
              <a:rPr lang="fa-IR" sz="2000" dirty="0">
                <a:solidFill>
                  <a:schemeClr val="bg1"/>
                </a:solidFill>
              </a:rPr>
              <a:t>نرم افزارهای به</a:t>
            </a:r>
            <a:r>
              <a:rPr lang="en-US" sz="2000" dirty="0">
                <a:solidFill>
                  <a:schemeClr val="bg1"/>
                </a:solidFill>
              </a:rPr>
              <a:t> </a:t>
            </a:r>
            <a:r>
              <a:rPr lang="fa-IR" sz="2000" dirty="0">
                <a:solidFill>
                  <a:schemeClr val="bg1"/>
                </a:solidFill>
              </a:rPr>
              <a:t>روز دارای وصله های امنیتی هستند که آسیب پذیری ها را رفع میکنند</a:t>
            </a:r>
            <a:endParaRPr lang="en-US" sz="2000" dirty="0">
              <a:solidFill>
                <a:schemeClr val="bg1"/>
              </a:solidFill>
            </a:endParaRPr>
          </a:p>
        </p:txBody>
      </p:sp>
      <p:sp>
        <p:nvSpPr>
          <p:cNvPr id="15" name="Shape 12"/>
          <p:cNvSpPr/>
          <p:nvPr/>
        </p:nvSpPr>
        <p:spPr>
          <a:xfrm>
            <a:off x="7825409" y="5596290"/>
            <a:ext cx="793790" cy="30480"/>
          </a:xfrm>
          <a:prstGeom prst="roundRect">
            <a:avLst>
              <a:gd name="adj" fmla="val 111628"/>
            </a:avLst>
          </a:prstGeom>
          <a:solidFill>
            <a:srgbClr val="5C5C61"/>
          </a:solidFill>
          <a:ln/>
        </p:spPr>
      </p:sp>
      <p:sp>
        <p:nvSpPr>
          <p:cNvPr id="16" name="Shape 13"/>
          <p:cNvSpPr/>
          <p:nvPr/>
        </p:nvSpPr>
        <p:spPr>
          <a:xfrm>
            <a:off x="8563266" y="5338489"/>
            <a:ext cx="510302" cy="510302"/>
          </a:xfrm>
          <a:prstGeom prst="roundRect">
            <a:avLst>
              <a:gd name="adj" fmla="val 6667"/>
            </a:avLst>
          </a:prstGeom>
          <a:solidFill>
            <a:srgbClr val="434348"/>
          </a:solidFill>
          <a:ln/>
        </p:spPr>
      </p:sp>
      <p:sp>
        <p:nvSpPr>
          <p:cNvPr id="18" name="Text 15"/>
          <p:cNvSpPr/>
          <p:nvPr/>
        </p:nvSpPr>
        <p:spPr>
          <a:xfrm>
            <a:off x="2111990" y="5401179"/>
            <a:ext cx="2835235" cy="354330"/>
          </a:xfrm>
          <a:prstGeom prst="rect">
            <a:avLst/>
          </a:prstGeom>
          <a:noFill/>
          <a:ln/>
        </p:spPr>
        <p:txBody>
          <a:bodyPr wrap="none" lIns="0" tIns="0" rIns="0" bIns="0" rtlCol="0" anchor="t"/>
          <a:lstStyle/>
          <a:p>
            <a:pPr marL="0" indent="0" rtl="1">
              <a:lnSpc>
                <a:spcPts val="2750"/>
              </a:lnSpc>
              <a:buNone/>
            </a:pPr>
            <a:r>
              <a:rPr lang="fa-IR" sz="2200" b="1" dirty="0">
                <a:solidFill>
                  <a:schemeClr val="bg1"/>
                </a:solidFill>
              </a:rPr>
              <a:t>مراقبت در کلیک کردن روی لینک</a:t>
            </a:r>
            <a:r>
              <a:rPr lang="en-US" sz="2200" b="1" dirty="0">
                <a:solidFill>
                  <a:schemeClr val="bg1"/>
                </a:solidFill>
              </a:rPr>
              <a:t> </a:t>
            </a:r>
            <a:r>
              <a:rPr lang="fa-IR" sz="2200" b="1" dirty="0">
                <a:solidFill>
                  <a:schemeClr val="bg1"/>
                </a:solidFill>
              </a:rPr>
              <a:t>ها و پیوست های مشکوک:</a:t>
            </a:r>
            <a:endParaRPr lang="en-US" sz="2200" b="1" dirty="0">
              <a:solidFill>
                <a:schemeClr val="bg1"/>
              </a:solidFill>
            </a:endParaRPr>
          </a:p>
        </p:txBody>
      </p:sp>
      <p:sp>
        <p:nvSpPr>
          <p:cNvPr id="19" name="Text 16"/>
          <p:cNvSpPr/>
          <p:nvPr/>
        </p:nvSpPr>
        <p:spPr>
          <a:xfrm>
            <a:off x="2689279" y="5867510"/>
            <a:ext cx="5968722" cy="362903"/>
          </a:xfrm>
          <a:prstGeom prst="rect">
            <a:avLst/>
          </a:prstGeom>
          <a:noFill/>
          <a:ln/>
        </p:spPr>
        <p:txBody>
          <a:bodyPr wrap="none" lIns="0" tIns="0" rIns="0" bIns="0" rtlCol="0" anchor="t"/>
          <a:lstStyle/>
          <a:p>
            <a:pPr marL="0" indent="0" algn="r" rtl="1">
              <a:lnSpc>
                <a:spcPts val="2850"/>
              </a:lnSpc>
              <a:buNone/>
            </a:pPr>
            <a:r>
              <a:rPr lang="fa-IR" sz="2000" dirty="0">
                <a:solidFill>
                  <a:schemeClr val="bg1"/>
                </a:solidFill>
              </a:rPr>
              <a:t>لینک های مشکوک و پیوست های ناشناس یکی از راه</a:t>
            </a:r>
            <a:r>
              <a:rPr lang="en-US" sz="2000" dirty="0">
                <a:solidFill>
                  <a:schemeClr val="bg1"/>
                </a:solidFill>
              </a:rPr>
              <a:t> </a:t>
            </a:r>
            <a:r>
              <a:rPr lang="fa-IR" sz="2000" dirty="0">
                <a:solidFill>
                  <a:schemeClr val="bg1"/>
                </a:solidFill>
              </a:rPr>
              <a:t>های اصلی انتشار بدافزارها هستند</a:t>
            </a:r>
            <a:endParaRPr lang="en-US" sz="2000" dirty="0">
              <a:solidFill>
                <a:schemeClr val="bg1"/>
              </a:solidFill>
            </a:endParaRPr>
          </a:p>
        </p:txBody>
      </p:sp>
      <p:sp>
        <p:nvSpPr>
          <p:cNvPr id="21" name="TextBox 20">
            <a:extLst>
              <a:ext uri="{FF2B5EF4-FFF2-40B4-BE49-F238E27FC236}">
                <a16:creationId xmlns:a16="http://schemas.microsoft.com/office/drawing/2014/main" id="{BF5A6A37-FD84-EBC0-EB7A-5AD30EC03062}"/>
              </a:ext>
            </a:extLst>
          </p:cNvPr>
          <p:cNvSpPr txBox="1"/>
          <p:nvPr/>
        </p:nvSpPr>
        <p:spPr>
          <a:xfrm>
            <a:off x="270933" y="875616"/>
            <a:ext cx="8653218" cy="400110"/>
          </a:xfrm>
          <a:prstGeom prst="rect">
            <a:avLst/>
          </a:prstGeom>
          <a:noFill/>
        </p:spPr>
        <p:txBody>
          <a:bodyPr wrap="square">
            <a:spAutoFit/>
          </a:bodyPr>
          <a:lstStyle/>
          <a:p>
            <a:pPr algn="r" rtl="1"/>
            <a:r>
              <a:rPr lang="en-US" sz="2000" dirty="0" err="1">
                <a:solidFill>
                  <a:schemeClr val="bg1"/>
                </a:solidFill>
              </a:rPr>
              <a:t>برای</a:t>
            </a:r>
            <a:r>
              <a:rPr lang="en-US" sz="2000" dirty="0">
                <a:solidFill>
                  <a:schemeClr val="bg1"/>
                </a:solidFill>
              </a:rPr>
              <a:t> </a:t>
            </a:r>
            <a:r>
              <a:rPr lang="en-US" sz="2000" dirty="0" err="1">
                <a:solidFill>
                  <a:schemeClr val="bg1"/>
                </a:solidFill>
              </a:rPr>
              <a:t>مقابله</a:t>
            </a:r>
            <a:r>
              <a:rPr lang="en-US" sz="2000" dirty="0">
                <a:solidFill>
                  <a:schemeClr val="bg1"/>
                </a:solidFill>
              </a:rPr>
              <a:t> </a:t>
            </a:r>
            <a:r>
              <a:rPr lang="en-US" sz="2000" dirty="0" err="1">
                <a:solidFill>
                  <a:schemeClr val="bg1"/>
                </a:solidFill>
              </a:rPr>
              <a:t>با</a:t>
            </a:r>
            <a:r>
              <a:rPr lang="en-US" sz="2000" dirty="0">
                <a:solidFill>
                  <a:schemeClr val="bg1"/>
                </a:solidFill>
              </a:rPr>
              <a:t> </a:t>
            </a:r>
            <a:r>
              <a:rPr lang="en-US" sz="2000" dirty="0" err="1">
                <a:solidFill>
                  <a:schemeClr val="bg1"/>
                </a:solidFill>
              </a:rPr>
              <a:t>تهدیدات</a:t>
            </a:r>
            <a:r>
              <a:rPr lang="en-US" sz="2000" dirty="0">
                <a:solidFill>
                  <a:schemeClr val="bg1"/>
                </a:solidFill>
              </a:rPr>
              <a:t> </a:t>
            </a:r>
            <a:r>
              <a:rPr lang="en-US" sz="2000" dirty="0" err="1">
                <a:solidFill>
                  <a:schemeClr val="bg1"/>
                </a:solidFill>
              </a:rPr>
              <a:t>بدافزارها</a:t>
            </a:r>
            <a:r>
              <a:rPr lang="en-US" sz="2000" dirty="0">
                <a:solidFill>
                  <a:schemeClr val="bg1"/>
                </a:solidFill>
              </a:rPr>
              <a:t>، </a:t>
            </a:r>
            <a:r>
              <a:rPr lang="en-US" sz="2000" dirty="0" err="1">
                <a:solidFill>
                  <a:schemeClr val="bg1"/>
                </a:solidFill>
              </a:rPr>
              <a:t>آگاهی</a:t>
            </a:r>
            <a:r>
              <a:rPr lang="en-US" sz="2000" dirty="0">
                <a:solidFill>
                  <a:schemeClr val="bg1"/>
                </a:solidFill>
              </a:rPr>
              <a:t> </a:t>
            </a:r>
            <a:r>
              <a:rPr lang="en-US" sz="2000" dirty="0" err="1">
                <a:solidFill>
                  <a:schemeClr val="bg1"/>
                </a:solidFill>
              </a:rPr>
              <a:t>از</a:t>
            </a:r>
            <a:r>
              <a:rPr lang="en-US" sz="2000" dirty="0">
                <a:solidFill>
                  <a:schemeClr val="bg1"/>
                </a:solidFill>
              </a:rPr>
              <a:t> </a:t>
            </a:r>
            <a:r>
              <a:rPr lang="en-US" sz="2000" dirty="0" err="1">
                <a:solidFill>
                  <a:schemeClr val="bg1"/>
                </a:solidFill>
              </a:rPr>
              <a:t>راه</a:t>
            </a:r>
            <a:r>
              <a:rPr lang="fa-IR" sz="2000" dirty="0">
                <a:solidFill>
                  <a:schemeClr val="bg1"/>
                </a:solidFill>
              </a:rPr>
              <a:t> </a:t>
            </a:r>
            <a:r>
              <a:rPr lang="en-US" sz="2000" dirty="0" err="1">
                <a:solidFill>
                  <a:schemeClr val="bg1"/>
                </a:solidFill>
              </a:rPr>
              <a:t>های</a:t>
            </a:r>
            <a:r>
              <a:rPr lang="en-US" sz="2000" dirty="0">
                <a:solidFill>
                  <a:schemeClr val="bg1"/>
                </a:solidFill>
              </a:rPr>
              <a:t> </a:t>
            </a:r>
            <a:r>
              <a:rPr lang="en-US" sz="2000" dirty="0" err="1">
                <a:solidFill>
                  <a:schemeClr val="bg1"/>
                </a:solidFill>
              </a:rPr>
              <a:t>پیشگیری</a:t>
            </a:r>
            <a:r>
              <a:rPr lang="en-US" sz="2000" dirty="0">
                <a:solidFill>
                  <a:schemeClr val="bg1"/>
                </a:solidFill>
              </a:rPr>
              <a:t> و </a:t>
            </a:r>
            <a:r>
              <a:rPr lang="en-US" sz="2000" dirty="0" err="1">
                <a:solidFill>
                  <a:schemeClr val="bg1"/>
                </a:solidFill>
              </a:rPr>
              <a:t>رعایت</a:t>
            </a:r>
            <a:r>
              <a:rPr lang="en-US" sz="2000" dirty="0">
                <a:solidFill>
                  <a:schemeClr val="bg1"/>
                </a:solidFill>
              </a:rPr>
              <a:t> </a:t>
            </a:r>
            <a:r>
              <a:rPr lang="en-US" sz="2000" dirty="0" err="1">
                <a:solidFill>
                  <a:schemeClr val="bg1"/>
                </a:solidFill>
              </a:rPr>
              <a:t>اصول</a:t>
            </a:r>
            <a:r>
              <a:rPr lang="en-US" sz="2000" dirty="0">
                <a:solidFill>
                  <a:schemeClr val="bg1"/>
                </a:solidFill>
              </a:rPr>
              <a:t> </a:t>
            </a:r>
            <a:r>
              <a:rPr lang="en-US" sz="2000" dirty="0" err="1">
                <a:solidFill>
                  <a:schemeClr val="bg1"/>
                </a:solidFill>
              </a:rPr>
              <a:t>امنیتی</a:t>
            </a:r>
            <a:r>
              <a:rPr lang="en-US" sz="2000" dirty="0">
                <a:solidFill>
                  <a:schemeClr val="bg1"/>
                </a:solidFill>
              </a:rPr>
              <a:t> </a:t>
            </a:r>
            <a:r>
              <a:rPr lang="en-US" sz="2000" dirty="0" err="1">
                <a:solidFill>
                  <a:schemeClr val="bg1"/>
                </a:solidFill>
              </a:rPr>
              <a:t>ضروری</a:t>
            </a:r>
            <a:r>
              <a:rPr lang="en-US" sz="2000" dirty="0">
                <a:solidFill>
                  <a:schemeClr val="bg1"/>
                </a:solidFill>
              </a:rPr>
              <a:t> </a:t>
            </a:r>
            <a:r>
              <a:rPr lang="en-US" sz="2000" dirty="0" err="1">
                <a:solidFill>
                  <a:schemeClr val="bg1"/>
                </a:solidFill>
              </a:rPr>
              <a:t>است</a:t>
            </a:r>
            <a:r>
              <a:rPr lang="fa-IR" sz="2000" dirty="0">
                <a:solidFill>
                  <a:schemeClr val="bg1"/>
                </a:solidFill>
              </a:rPr>
              <a:t>:</a:t>
            </a:r>
            <a:endParaRPr lang="en-US" sz="2000" dirty="0">
              <a:solidFill>
                <a:schemeClr val="bg1"/>
              </a:solidFill>
            </a:endParaRPr>
          </a:p>
        </p:txBody>
      </p:sp>
      <p:sp>
        <p:nvSpPr>
          <p:cNvPr id="22" name="Shape 13">
            <a:extLst>
              <a:ext uri="{FF2B5EF4-FFF2-40B4-BE49-F238E27FC236}">
                <a16:creationId xmlns:a16="http://schemas.microsoft.com/office/drawing/2014/main" id="{54EFFDA3-62EC-5C53-3765-834129166D52}"/>
              </a:ext>
            </a:extLst>
          </p:cNvPr>
          <p:cNvSpPr/>
          <p:nvPr/>
        </p:nvSpPr>
        <p:spPr>
          <a:xfrm>
            <a:off x="8581549" y="6761305"/>
            <a:ext cx="510302" cy="510302"/>
          </a:xfrm>
          <a:prstGeom prst="roundRect">
            <a:avLst>
              <a:gd name="adj" fmla="val 6667"/>
            </a:avLst>
          </a:prstGeom>
          <a:solidFill>
            <a:srgbClr val="434348"/>
          </a:solidFill>
          <a:ln/>
        </p:spPr>
      </p:sp>
      <p:sp>
        <p:nvSpPr>
          <p:cNvPr id="25" name="TextBox 24">
            <a:extLst>
              <a:ext uri="{FF2B5EF4-FFF2-40B4-BE49-F238E27FC236}">
                <a16:creationId xmlns:a16="http://schemas.microsoft.com/office/drawing/2014/main" id="{80C47B3D-D61D-14A6-E844-FAA5DF6F65D6}"/>
              </a:ext>
            </a:extLst>
          </p:cNvPr>
          <p:cNvSpPr txBox="1"/>
          <p:nvPr/>
        </p:nvSpPr>
        <p:spPr>
          <a:xfrm>
            <a:off x="1340424" y="6724499"/>
            <a:ext cx="7315200" cy="461665"/>
          </a:xfrm>
          <a:prstGeom prst="rect">
            <a:avLst/>
          </a:prstGeom>
          <a:noFill/>
        </p:spPr>
        <p:txBody>
          <a:bodyPr wrap="square">
            <a:spAutoFit/>
          </a:bodyPr>
          <a:lstStyle/>
          <a:p>
            <a:pPr algn="ctr" rtl="1"/>
            <a:r>
              <a:rPr lang="en-US" sz="2400" dirty="0" err="1">
                <a:solidFill>
                  <a:schemeClr val="bg1"/>
                </a:solidFill>
              </a:rPr>
              <a:t>آگاهی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حملات</a:t>
            </a:r>
            <a:r>
              <a:rPr lang="en-US" sz="2400" dirty="0">
                <a:solidFill>
                  <a:schemeClr val="bg1"/>
                </a:solidFill>
              </a:rPr>
              <a:t> </a:t>
            </a:r>
            <a:r>
              <a:rPr lang="en-US" sz="2400" dirty="0" err="1">
                <a:solidFill>
                  <a:schemeClr val="bg1"/>
                </a:solidFill>
              </a:rPr>
              <a:t>فیشینگ</a:t>
            </a:r>
            <a:r>
              <a:rPr lang="en-US" sz="2400" dirty="0">
                <a:solidFill>
                  <a:schemeClr val="bg1"/>
                </a:solidFill>
              </a:rPr>
              <a:t> و </a:t>
            </a:r>
            <a:r>
              <a:rPr lang="en-US" sz="2400" dirty="0" err="1">
                <a:solidFill>
                  <a:schemeClr val="bg1"/>
                </a:solidFill>
              </a:rPr>
              <a:t>اقدامات</a:t>
            </a:r>
            <a:r>
              <a:rPr lang="en-US" sz="2400" dirty="0">
                <a:solidFill>
                  <a:schemeClr val="bg1"/>
                </a:solidFill>
              </a:rPr>
              <a:t> </a:t>
            </a:r>
            <a:r>
              <a:rPr lang="en-US" sz="2400" dirty="0" err="1">
                <a:solidFill>
                  <a:schemeClr val="bg1"/>
                </a:solidFill>
              </a:rPr>
              <a:t>احتیاطی</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برابر</a:t>
            </a:r>
            <a:r>
              <a:rPr lang="en-US" sz="2400" dirty="0">
                <a:solidFill>
                  <a:schemeClr val="bg1"/>
                </a:solidFill>
              </a:rPr>
              <a:t> </a:t>
            </a:r>
            <a:r>
              <a:rPr lang="en-US" sz="2400" dirty="0" err="1">
                <a:solidFill>
                  <a:schemeClr val="bg1"/>
                </a:solidFill>
              </a:rPr>
              <a:t>آنها</a:t>
            </a:r>
            <a:r>
              <a:rPr lang="fa-IR" sz="2400" dirty="0">
                <a:solidFill>
                  <a:schemeClr val="bg1"/>
                </a:solidFill>
              </a:rPr>
              <a:t>:</a:t>
            </a:r>
            <a:endParaRPr lang="en-US" sz="2400" dirty="0">
              <a:solidFill>
                <a:schemeClr val="bg1"/>
              </a:solidFill>
            </a:endParaRPr>
          </a:p>
        </p:txBody>
      </p:sp>
      <p:sp>
        <p:nvSpPr>
          <p:cNvPr id="27" name="TextBox 26">
            <a:extLst>
              <a:ext uri="{FF2B5EF4-FFF2-40B4-BE49-F238E27FC236}">
                <a16:creationId xmlns:a16="http://schemas.microsoft.com/office/drawing/2014/main" id="{93AE3BBB-A96E-46E5-43CF-F1077B101163}"/>
              </a:ext>
            </a:extLst>
          </p:cNvPr>
          <p:cNvSpPr txBox="1"/>
          <p:nvPr/>
        </p:nvSpPr>
        <p:spPr>
          <a:xfrm>
            <a:off x="1192129" y="7258774"/>
            <a:ext cx="7315200" cy="707886"/>
          </a:xfrm>
          <a:prstGeom prst="rect">
            <a:avLst/>
          </a:prstGeom>
          <a:noFill/>
        </p:spPr>
        <p:txBody>
          <a:bodyPr wrap="square">
            <a:spAutoFit/>
          </a:bodyPr>
          <a:lstStyle/>
          <a:p>
            <a:pPr algn="r" rtl="1"/>
            <a:r>
              <a:rPr lang="en-US" sz="2000" dirty="0" err="1">
                <a:solidFill>
                  <a:schemeClr val="bg1"/>
                </a:solidFill>
              </a:rPr>
              <a:t>حملات</a:t>
            </a:r>
            <a:r>
              <a:rPr lang="en-US" sz="2000" dirty="0">
                <a:solidFill>
                  <a:schemeClr val="bg1"/>
                </a:solidFill>
              </a:rPr>
              <a:t> </a:t>
            </a:r>
            <a:r>
              <a:rPr lang="en-US" sz="2000" dirty="0" err="1">
                <a:solidFill>
                  <a:schemeClr val="bg1"/>
                </a:solidFill>
              </a:rPr>
              <a:t>فیشینگ</a:t>
            </a:r>
            <a:r>
              <a:rPr lang="en-US" sz="2000" dirty="0">
                <a:solidFill>
                  <a:schemeClr val="bg1"/>
                </a:solidFill>
              </a:rPr>
              <a:t> </a:t>
            </a:r>
            <a:r>
              <a:rPr lang="en-US" sz="2000" dirty="0" err="1">
                <a:solidFill>
                  <a:schemeClr val="bg1"/>
                </a:solidFill>
              </a:rPr>
              <a:t>از</a:t>
            </a:r>
            <a:r>
              <a:rPr lang="en-US" sz="2000" dirty="0">
                <a:solidFill>
                  <a:schemeClr val="bg1"/>
                </a:solidFill>
              </a:rPr>
              <a:t> </a:t>
            </a:r>
            <a:r>
              <a:rPr lang="en-US" sz="2000" dirty="0" err="1">
                <a:solidFill>
                  <a:schemeClr val="bg1"/>
                </a:solidFill>
              </a:rPr>
              <a:t>روش</a:t>
            </a:r>
            <a:r>
              <a:rPr lang="fa-IR" sz="2000" dirty="0">
                <a:solidFill>
                  <a:schemeClr val="bg1"/>
                </a:solidFill>
              </a:rPr>
              <a:t> </a:t>
            </a:r>
            <a:r>
              <a:rPr lang="en-US" sz="2000" dirty="0" err="1">
                <a:solidFill>
                  <a:schemeClr val="bg1"/>
                </a:solidFill>
              </a:rPr>
              <a:t>های</a:t>
            </a:r>
            <a:r>
              <a:rPr lang="en-US" sz="2000" dirty="0">
                <a:solidFill>
                  <a:schemeClr val="bg1"/>
                </a:solidFill>
              </a:rPr>
              <a:t> </a:t>
            </a:r>
            <a:r>
              <a:rPr lang="en-US" sz="2000" dirty="0" err="1">
                <a:solidFill>
                  <a:schemeClr val="bg1"/>
                </a:solidFill>
              </a:rPr>
              <a:t>رایج</a:t>
            </a:r>
            <a:r>
              <a:rPr lang="en-US" sz="2000" dirty="0">
                <a:solidFill>
                  <a:schemeClr val="bg1"/>
                </a:solidFill>
              </a:rPr>
              <a:t> </a:t>
            </a:r>
            <a:r>
              <a:rPr lang="en-US" sz="2000" dirty="0" err="1">
                <a:solidFill>
                  <a:schemeClr val="bg1"/>
                </a:solidFill>
              </a:rPr>
              <a:t>حملات</a:t>
            </a:r>
            <a:r>
              <a:rPr lang="en-US" sz="2000" dirty="0">
                <a:solidFill>
                  <a:schemeClr val="bg1"/>
                </a:solidFill>
              </a:rPr>
              <a:t> </a:t>
            </a:r>
            <a:r>
              <a:rPr lang="en-US" sz="2000" dirty="0" err="1">
                <a:solidFill>
                  <a:schemeClr val="bg1"/>
                </a:solidFill>
              </a:rPr>
              <a:t>سایبری</a:t>
            </a:r>
            <a:r>
              <a:rPr lang="en-US" sz="2000" dirty="0">
                <a:solidFill>
                  <a:schemeClr val="bg1"/>
                </a:solidFill>
              </a:rPr>
              <a:t> </a:t>
            </a:r>
            <a:r>
              <a:rPr lang="en-US" sz="2000" dirty="0" err="1">
                <a:solidFill>
                  <a:schemeClr val="bg1"/>
                </a:solidFill>
              </a:rPr>
              <a:t>هستند</a:t>
            </a:r>
            <a:r>
              <a:rPr lang="en-US" sz="2000" dirty="0">
                <a:solidFill>
                  <a:schemeClr val="bg1"/>
                </a:solidFill>
              </a:rPr>
              <a:t> </a:t>
            </a:r>
            <a:r>
              <a:rPr lang="en-US" sz="2000" dirty="0" err="1">
                <a:solidFill>
                  <a:schemeClr val="bg1"/>
                </a:solidFill>
              </a:rPr>
              <a:t>که</a:t>
            </a:r>
            <a:r>
              <a:rPr lang="en-US" sz="2000" dirty="0">
                <a:solidFill>
                  <a:schemeClr val="bg1"/>
                </a:solidFill>
              </a:rPr>
              <a:t> </a:t>
            </a:r>
            <a:r>
              <a:rPr lang="en-US" sz="2000" dirty="0" err="1">
                <a:solidFill>
                  <a:schemeClr val="bg1"/>
                </a:solidFill>
              </a:rPr>
              <a:t>هدف</a:t>
            </a:r>
            <a:r>
              <a:rPr lang="en-US" sz="2000" dirty="0">
                <a:solidFill>
                  <a:schemeClr val="bg1"/>
                </a:solidFill>
              </a:rPr>
              <a:t> </a:t>
            </a:r>
            <a:r>
              <a:rPr lang="en-US" sz="2000" dirty="0" err="1">
                <a:solidFill>
                  <a:schemeClr val="bg1"/>
                </a:solidFill>
              </a:rPr>
              <a:t>آنها</a:t>
            </a:r>
            <a:r>
              <a:rPr lang="en-US" sz="2000" dirty="0">
                <a:solidFill>
                  <a:schemeClr val="bg1"/>
                </a:solidFill>
              </a:rPr>
              <a:t> </a:t>
            </a:r>
            <a:r>
              <a:rPr lang="en-US" sz="2000" dirty="0" err="1">
                <a:solidFill>
                  <a:schemeClr val="bg1"/>
                </a:solidFill>
              </a:rPr>
              <a:t>به</a:t>
            </a:r>
            <a:r>
              <a:rPr lang="en-US" sz="2000" dirty="0">
                <a:solidFill>
                  <a:schemeClr val="bg1"/>
                </a:solidFill>
              </a:rPr>
              <a:t> </a:t>
            </a:r>
            <a:r>
              <a:rPr lang="en-US" sz="2000" dirty="0" err="1">
                <a:solidFill>
                  <a:schemeClr val="bg1"/>
                </a:solidFill>
              </a:rPr>
              <a:t>سرقت</a:t>
            </a:r>
            <a:r>
              <a:rPr lang="en-US" sz="2000" dirty="0">
                <a:solidFill>
                  <a:schemeClr val="bg1"/>
                </a:solidFill>
              </a:rPr>
              <a:t> </a:t>
            </a:r>
            <a:r>
              <a:rPr lang="en-US" sz="2000" dirty="0" err="1">
                <a:solidFill>
                  <a:schemeClr val="bg1"/>
                </a:solidFill>
              </a:rPr>
              <a:t>بردن</a:t>
            </a:r>
            <a:r>
              <a:rPr lang="en-US" sz="2000" dirty="0">
                <a:solidFill>
                  <a:schemeClr val="bg1"/>
                </a:solidFill>
              </a:rPr>
              <a:t> </a:t>
            </a:r>
            <a:r>
              <a:rPr lang="en-US" sz="2000" dirty="0" err="1">
                <a:solidFill>
                  <a:schemeClr val="bg1"/>
                </a:solidFill>
              </a:rPr>
              <a:t>اطلاعات</a:t>
            </a:r>
            <a:r>
              <a:rPr lang="en-US" sz="2000" dirty="0">
                <a:solidFill>
                  <a:schemeClr val="bg1"/>
                </a:solidFill>
              </a:rPr>
              <a:t> </a:t>
            </a:r>
            <a:r>
              <a:rPr lang="en-US" sz="2000" dirty="0" err="1">
                <a:solidFill>
                  <a:schemeClr val="bg1"/>
                </a:solidFill>
              </a:rPr>
              <a:t>کاربر</a:t>
            </a:r>
            <a:r>
              <a:rPr lang="en-US" sz="2000" dirty="0">
                <a:solidFill>
                  <a:schemeClr val="bg1"/>
                </a:solidFill>
              </a:rPr>
              <a:t> </a:t>
            </a:r>
            <a:r>
              <a:rPr lang="en-US" sz="2000" dirty="0" err="1">
                <a:solidFill>
                  <a:schemeClr val="bg1"/>
                </a:solidFill>
              </a:rPr>
              <a:t>است</a:t>
            </a:r>
            <a:r>
              <a:rPr lang="en-US" sz="2000" dirty="0">
                <a:solidFill>
                  <a:schemeClr val="bg1"/>
                </a:solidFill>
              </a:rPr>
              <a:t>.</a:t>
            </a:r>
          </a:p>
        </p:txBody>
      </p:sp>
      <p:sp>
        <p:nvSpPr>
          <p:cNvPr id="28" name="Text 14">
            <a:extLst>
              <a:ext uri="{FF2B5EF4-FFF2-40B4-BE49-F238E27FC236}">
                <a16:creationId xmlns:a16="http://schemas.microsoft.com/office/drawing/2014/main" id="{6763C796-C185-11F6-047E-353898CA77D3}"/>
              </a:ext>
            </a:extLst>
          </p:cNvPr>
          <p:cNvSpPr/>
          <p:nvPr/>
        </p:nvSpPr>
        <p:spPr>
          <a:xfrm>
            <a:off x="8720190" y="5446574"/>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7" name="Text 14"/>
          <p:cNvSpPr/>
          <p:nvPr/>
        </p:nvSpPr>
        <p:spPr>
          <a:xfrm>
            <a:off x="8722096" y="6839283"/>
            <a:ext cx="196334" cy="340281"/>
          </a:xfrm>
          <a:prstGeom prst="rect">
            <a:avLst/>
          </a:prstGeom>
          <a:noFill/>
          <a:ln/>
        </p:spPr>
        <p:txBody>
          <a:bodyPr wrap="none" lIns="0" tIns="0" rIns="0" bIns="0" rtlCol="0" anchor="t"/>
          <a:lstStyle/>
          <a:p>
            <a:pPr marL="0" indent="0" algn="ctr">
              <a:lnSpc>
                <a:spcPts val="2650"/>
              </a:lnSpc>
              <a:buNone/>
            </a:pPr>
            <a:r>
              <a:rPr lang="fa-IR" sz="2650" dirty="0">
                <a:solidFill>
                  <a:srgbClr val="C7CDD6"/>
                </a:solidFill>
                <a:latin typeface="Instrument Sans Medium" pitchFamily="34" charset="0"/>
              </a:rPr>
              <a:t>4</a:t>
            </a:r>
            <a:endParaRPr lang="en-US" sz="265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
                                            <p:txEl>
                                              <p:pRg st="0" end="0"/>
                                            </p:txEl>
                                          </p:spTgt>
                                        </p:tgtEl>
                                        <p:attrNameLst>
                                          <p:attrName>style.color</p:attrName>
                                        </p:attrNameLst>
                                      </p:cBhvr>
                                      <p:to>
                                        <p:clrVal>
                                          <a:srgbClr val="92D050"/>
                                        </p:clrVal>
                                      </p:to>
                                    </p:set>
                                    <p:set>
                                      <p:cBhvr>
                                        <p:cTn id="7" dur="500" fill="hold"/>
                                        <p:tgtEl>
                                          <p:spTgt spid="8">
                                            <p:txEl>
                                              <p:pRg st="0" end="0"/>
                                            </p:txEl>
                                          </p:spTgt>
                                        </p:tgtEl>
                                        <p:attrNameLst>
                                          <p:attrName>fillcolor</p:attrName>
                                        </p:attrNameLst>
                                      </p:cBhvr>
                                      <p:to>
                                        <p:clrVal>
                                          <a:srgbClr val="92D050"/>
                                        </p:clrVal>
                                      </p:to>
                                    </p:set>
                                    <p:set>
                                      <p:cBhvr>
                                        <p:cTn id="8" dur="500" fill="hold"/>
                                        <p:tgtEl>
                                          <p:spTgt spid="8">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13">
                                            <p:txEl>
                                              <p:pRg st="0" end="0"/>
                                            </p:txEl>
                                          </p:spTgt>
                                        </p:tgtEl>
                                        <p:attrNameLst>
                                          <p:attrName>style.color</p:attrName>
                                        </p:attrNameLst>
                                      </p:cBhvr>
                                      <p:to>
                                        <p:clrVal>
                                          <a:srgbClr val="0070C0"/>
                                        </p:clrVal>
                                      </p:to>
                                    </p:set>
                                    <p:set>
                                      <p:cBhvr>
                                        <p:cTn id="13" dur="500" fill="hold"/>
                                        <p:tgtEl>
                                          <p:spTgt spid="13">
                                            <p:txEl>
                                              <p:pRg st="0" end="0"/>
                                            </p:txEl>
                                          </p:spTgt>
                                        </p:tgtEl>
                                        <p:attrNameLst>
                                          <p:attrName>fillcolor</p:attrName>
                                        </p:attrNameLst>
                                      </p:cBhvr>
                                      <p:to>
                                        <p:clrVal>
                                          <a:srgbClr val="0070C0"/>
                                        </p:clrVal>
                                      </p:to>
                                    </p:set>
                                    <p:set>
                                      <p:cBhvr>
                                        <p:cTn id="14" dur="500" fill="hold"/>
                                        <p:tgtEl>
                                          <p:spTgt spid="13">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18">
                                            <p:txEl>
                                              <p:pRg st="0" end="0"/>
                                            </p:txEl>
                                          </p:spTgt>
                                        </p:tgtEl>
                                        <p:attrNameLst>
                                          <p:attrName>style.color</p:attrName>
                                        </p:attrNameLst>
                                      </p:cBhvr>
                                      <p:to>
                                        <p:clrVal>
                                          <a:srgbClr val="7030A0"/>
                                        </p:clrVal>
                                      </p:to>
                                    </p:set>
                                    <p:set>
                                      <p:cBhvr>
                                        <p:cTn id="19" dur="500" fill="hold"/>
                                        <p:tgtEl>
                                          <p:spTgt spid="18">
                                            <p:txEl>
                                              <p:pRg st="0" end="0"/>
                                            </p:txEl>
                                          </p:spTgt>
                                        </p:tgtEl>
                                        <p:attrNameLst>
                                          <p:attrName>fillcolor</p:attrName>
                                        </p:attrNameLst>
                                      </p:cBhvr>
                                      <p:to>
                                        <p:clrVal>
                                          <a:srgbClr val="7030A0"/>
                                        </p:clrVal>
                                      </p:to>
                                    </p:set>
                                    <p:set>
                                      <p:cBhvr>
                                        <p:cTn id="20" dur="500" fill="hold"/>
                                        <p:tgtEl>
                                          <p:spTgt spid="18">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25">
                                            <p:txEl>
                                              <p:pRg st="0" end="0"/>
                                            </p:txEl>
                                          </p:spTgt>
                                        </p:tgtEl>
                                        <p:attrNameLst>
                                          <p:attrName>style.color</p:attrName>
                                        </p:attrNameLst>
                                      </p:cBhvr>
                                      <p:to>
                                        <p:clrVal>
                                          <a:srgbClr val="FFFF00"/>
                                        </p:clrVal>
                                      </p:to>
                                    </p:set>
                                    <p:set>
                                      <p:cBhvr>
                                        <p:cTn id="25" dur="500" fill="hold"/>
                                        <p:tgtEl>
                                          <p:spTgt spid="25">
                                            <p:txEl>
                                              <p:pRg st="0" end="0"/>
                                            </p:txEl>
                                          </p:spTgt>
                                        </p:tgtEl>
                                        <p:attrNameLst>
                                          <p:attrName>fillcolor</p:attrName>
                                        </p:attrNameLst>
                                      </p:cBhvr>
                                      <p:to>
                                        <p:clrVal>
                                          <a:srgbClr val="FFFF00"/>
                                        </p:clrVal>
                                      </p:to>
                                    </p:set>
                                    <p:set>
                                      <p:cBhvr>
                                        <p:cTn id="26" dur="500" fill="hold"/>
                                        <p:tgtEl>
                                          <p:spTgt spid="2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77301" y="84243"/>
            <a:ext cx="6776442" cy="624840"/>
          </a:xfrm>
          <a:prstGeom prst="rect">
            <a:avLst/>
          </a:prstGeom>
          <a:noFill/>
          <a:ln/>
        </p:spPr>
        <p:txBody>
          <a:bodyPr wrap="none" lIns="0" tIns="0" rIns="0" bIns="0" rtlCol="0" anchor="t"/>
          <a:lstStyle/>
          <a:p>
            <a:pPr marL="0" indent="0" algn="ctr" rtl="1">
              <a:lnSpc>
                <a:spcPts val="4900"/>
              </a:lnSpc>
              <a:buNone/>
            </a:pPr>
            <a:r>
              <a:rPr lang="fa-IR" sz="3900" dirty="0">
                <a:solidFill>
                  <a:schemeClr val="bg1"/>
                </a:solidFill>
              </a:rPr>
              <a:t>برخی از معروفترین ویروس</a:t>
            </a:r>
            <a:r>
              <a:rPr lang="en-US" sz="3900" dirty="0">
                <a:solidFill>
                  <a:schemeClr val="bg1"/>
                </a:solidFill>
              </a:rPr>
              <a:t> </a:t>
            </a:r>
            <a:r>
              <a:rPr lang="fa-IR" sz="3900" dirty="0">
                <a:solidFill>
                  <a:schemeClr val="bg1"/>
                </a:solidFill>
              </a:rPr>
              <a:t>ها و بدافزارهای تاریخ</a:t>
            </a:r>
            <a:endParaRPr lang="en-US" sz="3900" dirty="0">
              <a:solidFill>
                <a:schemeClr val="bg1"/>
              </a:solidFill>
            </a:endParaRPr>
          </a:p>
        </p:txBody>
      </p:sp>
      <p:sp>
        <p:nvSpPr>
          <p:cNvPr id="4" name="Shape 1"/>
          <p:cNvSpPr/>
          <p:nvPr/>
        </p:nvSpPr>
        <p:spPr>
          <a:xfrm>
            <a:off x="8879390" y="1095073"/>
            <a:ext cx="22860" cy="5848945"/>
          </a:xfrm>
          <a:prstGeom prst="roundRect">
            <a:avLst>
              <a:gd name="adj" fmla="val 131229"/>
            </a:avLst>
          </a:prstGeom>
          <a:solidFill>
            <a:srgbClr val="5C5C61"/>
          </a:solidFill>
          <a:ln/>
        </p:spPr>
      </p:sp>
      <p:sp>
        <p:nvSpPr>
          <p:cNvPr id="5" name="Shape 2"/>
          <p:cNvSpPr/>
          <p:nvPr/>
        </p:nvSpPr>
        <p:spPr>
          <a:xfrm>
            <a:off x="8121584" y="1239623"/>
            <a:ext cx="699968" cy="22860"/>
          </a:xfrm>
          <a:prstGeom prst="roundRect">
            <a:avLst>
              <a:gd name="adj" fmla="val 131229"/>
            </a:avLst>
          </a:prstGeom>
          <a:solidFill>
            <a:srgbClr val="5C5C61"/>
          </a:solidFill>
          <a:ln/>
        </p:spPr>
      </p:sp>
      <p:sp>
        <p:nvSpPr>
          <p:cNvPr id="6" name="Shape 3"/>
          <p:cNvSpPr/>
          <p:nvPr/>
        </p:nvSpPr>
        <p:spPr>
          <a:xfrm>
            <a:off x="8643019" y="1014655"/>
            <a:ext cx="449937" cy="449937"/>
          </a:xfrm>
          <a:prstGeom prst="roundRect">
            <a:avLst>
              <a:gd name="adj" fmla="val 6667"/>
            </a:avLst>
          </a:prstGeom>
          <a:solidFill>
            <a:srgbClr val="434348"/>
          </a:solidFill>
          <a:ln/>
        </p:spPr>
      </p:sp>
      <p:sp>
        <p:nvSpPr>
          <p:cNvPr id="7" name="Text 4"/>
          <p:cNvSpPr/>
          <p:nvPr/>
        </p:nvSpPr>
        <p:spPr>
          <a:xfrm>
            <a:off x="8798217" y="1089604"/>
            <a:ext cx="116681" cy="300038"/>
          </a:xfrm>
          <a:prstGeom prst="rect">
            <a:avLst/>
          </a:prstGeom>
          <a:noFill/>
          <a:ln/>
        </p:spPr>
        <p:txBody>
          <a:bodyPr wrap="none" lIns="0" tIns="0" rIns="0" bIns="0" rtlCol="0" anchor="t"/>
          <a:lstStyle/>
          <a:p>
            <a:pPr marL="0" indent="0" algn="ctr">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1</a:t>
            </a:r>
            <a:endParaRPr lang="en-US" sz="2350" dirty="0"/>
          </a:p>
        </p:txBody>
      </p:sp>
      <p:sp>
        <p:nvSpPr>
          <p:cNvPr id="8" name="Text 5"/>
          <p:cNvSpPr/>
          <p:nvPr/>
        </p:nvSpPr>
        <p:spPr>
          <a:xfrm>
            <a:off x="5581892" y="1072275"/>
            <a:ext cx="2499836" cy="312539"/>
          </a:xfrm>
          <a:prstGeom prst="rect">
            <a:avLst/>
          </a:prstGeom>
          <a:noFill/>
          <a:ln/>
        </p:spPr>
        <p:txBody>
          <a:bodyPr wrap="none" lIns="0" tIns="0" rIns="0" bIns="0" rtlCol="0" anchor="t"/>
          <a:lstStyle/>
          <a:p>
            <a:pPr marL="0" indent="0" algn="r">
              <a:lnSpc>
                <a:spcPts val="2450"/>
              </a:lnSpc>
              <a:buNone/>
            </a:pPr>
            <a:r>
              <a:rPr lang="en-US" sz="1950" b="1" dirty="0">
                <a:solidFill>
                  <a:schemeClr val="bg1"/>
                </a:solidFill>
              </a:rPr>
              <a:t>:Melissa Virus (1999)</a:t>
            </a:r>
          </a:p>
        </p:txBody>
      </p:sp>
      <p:sp>
        <p:nvSpPr>
          <p:cNvPr id="9" name="Text 6"/>
          <p:cNvSpPr/>
          <p:nvPr/>
        </p:nvSpPr>
        <p:spPr>
          <a:xfrm>
            <a:off x="2432601" y="1539482"/>
            <a:ext cx="6344245" cy="640080"/>
          </a:xfrm>
          <a:prstGeom prst="rect">
            <a:avLst/>
          </a:prstGeom>
          <a:noFill/>
          <a:ln/>
        </p:spPr>
        <p:txBody>
          <a:bodyPr wrap="square" lIns="0" tIns="0" rIns="0" bIns="0" rtlCol="0" anchor="t"/>
          <a:lstStyle/>
          <a:p>
            <a:pPr marL="0" indent="0" algn="r" rtl="1">
              <a:lnSpc>
                <a:spcPts val="2500"/>
              </a:lnSpc>
              <a:buNone/>
            </a:pPr>
            <a:r>
              <a:rPr lang="fa-IR" sz="2000" dirty="0">
                <a:solidFill>
                  <a:schemeClr val="bg1"/>
                </a:solidFill>
              </a:rPr>
              <a:t> یکی از اولین ویروس</a:t>
            </a:r>
            <a:r>
              <a:rPr lang="en-US" sz="2000" dirty="0">
                <a:solidFill>
                  <a:schemeClr val="bg1"/>
                </a:solidFill>
              </a:rPr>
              <a:t> </a:t>
            </a:r>
            <a:r>
              <a:rPr lang="fa-IR" sz="2000" dirty="0">
                <a:solidFill>
                  <a:schemeClr val="bg1"/>
                </a:solidFill>
              </a:rPr>
              <a:t>هایی بود که از طریق ایمیل منتشر شد و به سرعت در سراسر جهان گسترش یافت.</a:t>
            </a:r>
            <a:endParaRPr lang="en-US" sz="2000" dirty="0">
              <a:solidFill>
                <a:schemeClr val="bg1"/>
              </a:solidFill>
            </a:endParaRPr>
          </a:p>
        </p:txBody>
      </p:sp>
      <p:sp>
        <p:nvSpPr>
          <p:cNvPr id="10" name="Shape 7"/>
          <p:cNvSpPr/>
          <p:nvPr/>
        </p:nvSpPr>
        <p:spPr>
          <a:xfrm>
            <a:off x="8144416" y="3187167"/>
            <a:ext cx="699968" cy="22860"/>
          </a:xfrm>
          <a:prstGeom prst="roundRect">
            <a:avLst>
              <a:gd name="adj" fmla="val 131229"/>
            </a:avLst>
          </a:prstGeom>
          <a:solidFill>
            <a:srgbClr val="5C5C61"/>
          </a:solidFill>
          <a:ln/>
        </p:spPr>
      </p:sp>
      <p:sp>
        <p:nvSpPr>
          <p:cNvPr id="11" name="Shape 8"/>
          <p:cNvSpPr/>
          <p:nvPr/>
        </p:nvSpPr>
        <p:spPr>
          <a:xfrm>
            <a:off x="8631985" y="2958540"/>
            <a:ext cx="449937" cy="449937"/>
          </a:xfrm>
          <a:prstGeom prst="roundRect">
            <a:avLst>
              <a:gd name="adj" fmla="val 6667"/>
            </a:avLst>
          </a:prstGeom>
          <a:solidFill>
            <a:srgbClr val="434348"/>
          </a:solidFill>
          <a:ln/>
        </p:spPr>
      </p:sp>
      <p:sp>
        <p:nvSpPr>
          <p:cNvPr id="12" name="Text 9"/>
          <p:cNvSpPr/>
          <p:nvPr/>
        </p:nvSpPr>
        <p:spPr>
          <a:xfrm>
            <a:off x="8774265" y="3031942"/>
            <a:ext cx="165259" cy="300038"/>
          </a:xfrm>
          <a:prstGeom prst="rect">
            <a:avLst/>
          </a:prstGeom>
          <a:noFill/>
          <a:ln/>
        </p:spPr>
        <p:txBody>
          <a:bodyPr wrap="none" lIns="0" tIns="0" rIns="0" bIns="0" rtlCol="0" anchor="t"/>
          <a:lstStyle/>
          <a:p>
            <a:pPr marL="0" indent="0" algn="ctr">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2</a:t>
            </a:r>
            <a:endParaRPr lang="en-US" sz="2350" dirty="0"/>
          </a:p>
        </p:txBody>
      </p:sp>
      <p:sp>
        <p:nvSpPr>
          <p:cNvPr id="13" name="Text 10"/>
          <p:cNvSpPr/>
          <p:nvPr/>
        </p:nvSpPr>
        <p:spPr>
          <a:xfrm>
            <a:off x="5627077" y="3031942"/>
            <a:ext cx="2499836" cy="312539"/>
          </a:xfrm>
          <a:prstGeom prst="rect">
            <a:avLst/>
          </a:prstGeom>
          <a:noFill/>
          <a:ln/>
        </p:spPr>
        <p:txBody>
          <a:bodyPr wrap="none" lIns="0" tIns="0" rIns="0" bIns="0" rtlCol="0" anchor="t"/>
          <a:lstStyle/>
          <a:p>
            <a:pPr marL="0" indent="0" algn="r">
              <a:lnSpc>
                <a:spcPts val="2450"/>
              </a:lnSpc>
              <a:buNone/>
            </a:pPr>
            <a:r>
              <a:rPr lang="en-US" sz="2000" b="1" dirty="0">
                <a:solidFill>
                  <a:schemeClr val="bg1"/>
                </a:solidFill>
              </a:rPr>
              <a:t>:ILOVEYOU (2000)</a:t>
            </a:r>
          </a:p>
        </p:txBody>
      </p:sp>
      <p:sp>
        <p:nvSpPr>
          <p:cNvPr id="14" name="Text 11"/>
          <p:cNvSpPr/>
          <p:nvPr/>
        </p:nvSpPr>
        <p:spPr>
          <a:xfrm>
            <a:off x="2495289" y="3568068"/>
            <a:ext cx="6344245" cy="320040"/>
          </a:xfrm>
          <a:prstGeom prst="rect">
            <a:avLst/>
          </a:prstGeom>
          <a:noFill/>
          <a:ln/>
        </p:spPr>
        <p:txBody>
          <a:bodyPr wrap="none" lIns="0" tIns="0" rIns="0" bIns="0" rtlCol="0" anchor="t"/>
          <a:lstStyle/>
          <a:p>
            <a:pPr marL="0" indent="0" algn="r" rtl="1">
              <a:lnSpc>
                <a:spcPts val="2500"/>
              </a:lnSpc>
              <a:buNone/>
            </a:pPr>
            <a:r>
              <a:rPr lang="fa-IR" sz="2000" dirty="0">
                <a:solidFill>
                  <a:schemeClr val="bg1"/>
                </a:solidFill>
              </a:rPr>
              <a:t>ویروسی که به عنوان نامه</a:t>
            </a:r>
            <a:r>
              <a:rPr lang="en-US" sz="2000" dirty="0">
                <a:solidFill>
                  <a:schemeClr val="bg1"/>
                </a:solidFill>
              </a:rPr>
              <a:t> </a:t>
            </a:r>
            <a:r>
              <a:rPr lang="fa-IR" sz="2000" dirty="0">
                <a:solidFill>
                  <a:schemeClr val="bg1"/>
                </a:solidFill>
              </a:rPr>
              <a:t>ای عاشقانه ظاهر شد و باعث آسیب</a:t>
            </a:r>
            <a:r>
              <a:rPr lang="en-US" sz="2000" dirty="0">
                <a:solidFill>
                  <a:schemeClr val="bg1"/>
                </a:solidFill>
              </a:rPr>
              <a:t> </a:t>
            </a:r>
            <a:r>
              <a:rPr lang="fa-IR" sz="2000" dirty="0">
                <a:solidFill>
                  <a:schemeClr val="bg1"/>
                </a:solidFill>
              </a:rPr>
              <a:t>های گستردهای در سطح جهانی شد</a:t>
            </a:r>
            <a:endParaRPr lang="en-US" sz="2000" dirty="0">
              <a:solidFill>
                <a:schemeClr val="bg1"/>
              </a:solidFill>
            </a:endParaRPr>
          </a:p>
        </p:txBody>
      </p:sp>
      <p:sp>
        <p:nvSpPr>
          <p:cNvPr id="15" name="Shape 12"/>
          <p:cNvSpPr/>
          <p:nvPr/>
        </p:nvSpPr>
        <p:spPr>
          <a:xfrm>
            <a:off x="8158977" y="4906985"/>
            <a:ext cx="699968" cy="22860"/>
          </a:xfrm>
          <a:prstGeom prst="roundRect">
            <a:avLst>
              <a:gd name="adj" fmla="val 131229"/>
            </a:avLst>
          </a:prstGeom>
          <a:solidFill>
            <a:srgbClr val="5C5C61"/>
          </a:solidFill>
          <a:ln/>
        </p:spPr>
      </p:sp>
      <p:sp>
        <p:nvSpPr>
          <p:cNvPr id="16" name="Shape 13"/>
          <p:cNvSpPr/>
          <p:nvPr/>
        </p:nvSpPr>
        <p:spPr>
          <a:xfrm>
            <a:off x="8654422" y="4712252"/>
            <a:ext cx="449937" cy="449937"/>
          </a:xfrm>
          <a:prstGeom prst="roundRect">
            <a:avLst>
              <a:gd name="adj" fmla="val 6667"/>
            </a:avLst>
          </a:prstGeom>
          <a:solidFill>
            <a:srgbClr val="434348"/>
          </a:solidFill>
          <a:ln/>
        </p:spPr>
      </p:sp>
      <p:sp>
        <p:nvSpPr>
          <p:cNvPr id="17" name="Text 14"/>
          <p:cNvSpPr/>
          <p:nvPr/>
        </p:nvSpPr>
        <p:spPr>
          <a:xfrm>
            <a:off x="8792831" y="4803047"/>
            <a:ext cx="173117" cy="300038"/>
          </a:xfrm>
          <a:prstGeom prst="rect">
            <a:avLst/>
          </a:prstGeom>
          <a:noFill/>
          <a:ln/>
        </p:spPr>
        <p:txBody>
          <a:bodyPr wrap="none" lIns="0" tIns="0" rIns="0" bIns="0" rtlCol="0" anchor="t"/>
          <a:lstStyle/>
          <a:p>
            <a:pPr marL="0" indent="0" algn="ctr">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3</a:t>
            </a:r>
            <a:endParaRPr lang="en-US" sz="2350" dirty="0"/>
          </a:p>
        </p:txBody>
      </p:sp>
      <p:sp>
        <p:nvSpPr>
          <p:cNvPr id="18" name="Text 15"/>
          <p:cNvSpPr/>
          <p:nvPr/>
        </p:nvSpPr>
        <p:spPr>
          <a:xfrm>
            <a:off x="5623512" y="4750715"/>
            <a:ext cx="2499836" cy="312539"/>
          </a:xfrm>
          <a:prstGeom prst="rect">
            <a:avLst/>
          </a:prstGeom>
          <a:noFill/>
          <a:ln/>
        </p:spPr>
        <p:txBody>
          <a:bodyPr wrap="none" lIns="0" tIns="0" rIns="0" bIns="0" rtlCol="0" anchor="t"/>
          <a:lstStyle/>
          <a:p>
            <a:pPr marL="0" indent="0" algn="r">
              <a:lnSpc>
                <a:spcPts val="2450"/>
              </a:lnSpc>
              <a:buNone/>
            </a:pPr>
            <a:r>
              <a:rPr lang="en-US" sz="2000" b="1" dirty="0">
                <a:solidFill>
                  <a:schemeClr val="bg1"/>
                </a:solidFill>
              </a:rPr>
              <a:t>:WannaCry Ransomware (2017)</a:t>
            </a:r>
          </a:p>
        </p:txBody>
      </p:sp>
      <p:sp>
        <p:nvSpPr>
          <p:cNvPr id="19" name="Text 16"/>
          <p:cNvSpPr/>
          <p:nvPr/>
        </p:nvSpPr>
        <p:spPr>
          <a:xfrm>
            <a:off x="2514700" y="5253329"/>
            <a:ext cx="6344245" cy="320040"/>
          </a:xfrm>
          <a:prstGeom prst="rect">
            <a:avLst/>
          </a:prstGeom>
          <a:noFill/>
          <a:ln/>
        </p:spPr>
        <p:txBody>
          <a:bodyPr wrap="none" lIns="0" tIns="0" rIns="0" bIns="0" rtlCol="0" anchor="t"/>
          <a:lstStyle/>
          <a:p>
            <a:pPr marL="0" indent="0" algn="r" rtl="1">
              <a:lnSpc>
                <a:spcPts val="2500"/>
              </a:lnSpc>
              <a:buNone/>
            </a:pPr>
            <a:r>
              <a:rPr lang="fa-IR" sz="2000" dirty="0">
                <a:solidFill>
                  <a:schemeClr val="bg1"/>
                </a:solidFill>
              </a:rPr>
              <a:t>این باج افزار از آسیب پذیری های ویندوز استفاده کرده و میلیونها سیستم را در سراسر جهان آلوده کرد</a:t>
            </a:r>
            <a:endParaRPr lang="en-US" sz="2000" dirty="0">
              <a:solidFill>
                <a:schemeClr val="bg1"/>
              </a:solidFill>
            </a:endParaRPr>
          </a:p>
        </p:txBody>
      </p:sp>
      <p:sp>
        <p:nvSpPr>
          <p:cNvPr id="20" name="Shape 17"/>
          <p:cNvSpPr/>
          <p:nvPr/>
        </p:nvSpPr>
        <p:spPr>
          <a:xfrm>
            <a:off x="8144416" y="6707879"/>
            <a:ext cx="699968" cy="22860"/>
          </a:xfrm>
          <a:prstGeom prst="roundRect">
            <a:avLst>
              <a:gd name="adj" fmla="val 131229"/>
            </a:avLst>
          </a:prstGeom>
          <a:solidFill>
            <a:srgbClr val="5C5C61"/>
          </a:solidFill>
          <a:ln/>
        </p:spPr>
      </p:sp>
      <p:sp>
        <p:nvSpPr>
          <p:cNvPr id="21" name="Shape 18"/>
          <p:cNvSpPr/>
          <p:nvPr/>
        </p:nvSpPr>
        <p:spPr>
          <a:xfrm>
            <a:off x="8614565" y="6516518"/>
            <a:ext cx="449937" cy="449937"/>
          </a:xfrm>
          <a:prstGeom prst="roundRect">
            <a:avLst>
              <a:gd name="adj" fmla="val 6667"/>
            </a:avLst>
          </a:prstGeom>
          <a:solidFill>
            <a:srgbClr val="434348"/>
          </a:solidFill>
          <a:ln/>
        </p:spPr>
      </p:sp>
      <p:sp>
        <p:nvSpPr>
          <p:cNvPr id="22" name="Text 19"/>
          <p:cNvSpPr/>
          <p:nvPr/>
        </p:nvSpPr>
        <p:spPr>
          <a:xfrm>
            <a:off x="8748392" y="6591408"/>
            <a:ext cx="182166" cy="300038"/>
          </a:xfrm>
          <a:prstGeom prst="rect">
            <a:avLst/>
          </a:prstGeom>
          <a:noFill/>
          <a:ln/>
        </p:spPr>
        <p:txBody>
          <a:bodyPr wrap="none" lIns="0" tIns="0" rIns="0" bIns="0" rtlCol="0" anchor="t"/>
          <a:lstStyle/>
          <a:p>
            <a:pPr marL="0" indent="0" algn="ctr">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4</a:t>
            </a:r>
            <a:endParaRPr lang="en-US" sz="2350" dirty="0"/>
          </a:p>
        </p:txBody>
      </p:sp>
      <p:sp>
        <p:nvSpPr>
          <p:cNvPr id="23" name="Text 20"/>
          <p:cNvSpPr/>
          <p:nvPr/>
        </p:nvSpPr>
        <p:spPr>
          <a:xfrm>
            <a:off x="5630474" y="6563039"/>
            <a:ext cx="2499836" cy="312539"/>
          </a:xfrm>
          <a:prstGeom prst="rect">
            <a:avLst/>
          </a:prstGeom>
          <a:noFill/>
          <a:ln/>
        </p:spPr>
        <p:txBody>
          <a:bodyPr wrap="none" lIns="0" tIns="0" rIns="0" bIns="0" rtlCol="0" anchor="t"/>
          <a:lstStyle/>
          <a:p>
            <a:pPr marL="0" indent="0" algn="r">
              <a:lnSpc>
                <a:spcPts val="2450"/>
              </a:lnSpc>
              <a:buNone/>
            </a:pPr>
            <a:r>
              <a:rPr lang="en-US" sz="2000" b="1" dirty="0">
                <a:solidFill>
                  <a:schemeClr val="bg1"/>
                </a:solidFill>
              </a:rPr>
              <a:t>:Stuxnet (2010)</a:t>
            </a:r>
          </a:p>
        </p:txBody>
      </p:sp>
      <p:sp>
        <p:nvSpPr>
          <p:cNvPr id="24" name="Text 21"/>
          <p:cNvSpPr/>
          <p:nvPr/>
        </p:nvSpPr>
        <p:spPr>
          <a:xfrm>
            <a:off x="2270320" y="7018245"/>
            <a:ext cx="6344245" cy="640080"/>
          </a:xfrm>
          <a:prstGeom prst="rect">
            <a:avLst/>
          </a:prstGeom>
          <a:noFill/>
          <a:ln/>
        </p:spPr>
        <p:txBody>
          <a:bodyPr wrap="square" lIns="0" tIns="0" rIns="0" bIns="0" rtlCol="0" anchor="t"/>
          <a:lstStyle/>
          <a:p>
            <a:pPr marL="0" indent="0" algn="r" rtl="1">
              <a:lnSpc>
                <a:spcPts val="2500"/>
              </a:lnSpc>
              <a:buNone/>
            </a:pPr>
            <a:r>
              <a:rPr lang="fa-IR" sz="2000" dirty="0">
                <a:solidFill>
                  <a:schemeClr val="bg1"/>
                </a:solidFill>
              </a:rPr>
              <a:t>یک ویروس پیچیده که با هدف حمله به تأسیسات صنعتی و هسته</a:t>
            </a:r>
            <a:r>
              <a:rPr lang="en-US" sz="2000" dirty="0">
                <a:solidFill>
                  <a:schemeClr val="bg1"/>
                </a:solidFill>
              </a:rPr>
              <a:t> </a:t>
            </a:r>
            <a:r>
              <a:rPr lang="fa-IR" sz="2000" dirty="0">
                <a:solidFill>
                  <a:schemeClr val="bg1"/>
                </a:solidFill>
              </a:rPr>
              <a:t>ای طراحی شده بود و نشاندهنده خطرات جنگهای سایبری بود</a:t>
            </a:r>
            <a:endParaRPr 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arn(inVertic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barn(inVertical)">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barn(inVertical)">
                                      <p:cBhvr>
                                        <p:cTn id="22"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56191" y="-106067"/>
            <a:ext cx="2835235" cy="708779"/>
          </a:xfrm>
          <a:prstGeom prst="rect">
            <a:avLst/>
          </a:prstGeom>
          <a:noFill/>
          <a:ln/>
        </p:spPr>
        <p:txBody>
          <a:bodyPr wrap="none" lIns="0" tIns="0" rIns="0" bIns="0" rtlCol="0" anchor="t"/>
          <a:lstStyle/>
          <a:p>
            <a:pPr marL="0" indent="0" algn="ctr">
              <a:lnSpc>
                <a:spcPts val="5550"/>
              </a:lnSpc>
              <a:buNone/>
            </a:pPr>
            <a:r>
              <a:rPr lang="en-US" sz="2400" b="1" dirty="0">
                <a:solidFill>
                  <a:schemeClr val="bg1"/>
                </a:solidFill>
              </a:rPr>
              <a:t>Creeper (1971)</a:t>
            </a:r>
          </a:p>
        </p:txBody>
      </p:sp>
      <p:sp>
        <p:nvSpPr>
          <p:cNvPr id="4" name="Text 2"/>
          <p:cNvSpPr/>
          <p:nvPr/>
        </p:nvSpPr>
        <p:spPr>
          <a:xfrm>
            <a:off x="2581275" y="1156301"/>
            <a:ext cx="11945898" cy="1189315"/>
          </a:xfrm>
          <a:prstGeom prst="rect">
            <a:avLst/>
          </a:prstGeom>
          <a:noFill/>
          <a:ln/>
        </p:spPr>
        <p:txBody>
          <a:bodyPr wrap="square" lIns="0" tIns="0" rIns="0" bIns="0" rtlCol="0" anchor="t"/>
          <a:lstStyle/>
          <a:p>
            <a:pPr marL="0" indent="0" algn="r" rtl="1">
              <a:lnSpc>
                <a:spcPts val="2850"/>
              </a:lnSpc>
              <a:buNone/>
            </a:pPr>
            <a:r>
              <a:rPr lang="fa-IR" sz="2400" dirty="0">
                <a:solidFill>
                  <a:schemeClr val="bg1"/>
                </a:solidFill>
              </a:rPr>
              <a:t>اولین ویروس شناخته شده در دنیای رایانه بود. این ویروس توسط رابرت توماس، مهندس شرکت </a:t>
            </a:r>
            <a:r>
              <a:rPr lang="en-US" sz="2400" dirty="0">
                <a:solidFill>
                  <a:schemeClr val="bg1"/>
                </a:solidFill>
              </a:rPr>
              <a:t>BBN Technologies، </a:t>
            </a:r>
            <a:r>
              <a:rPr lang="fa-IR" sz="2400" dirty="0">
                <a:solidFill>
                  <a:schemeClr val="bg1"/>
                </a:solidFill>
              </a:rPr>
              <a:t>برای آزمایش مفهوم برنامه هایی که میتوانند به صورت مستقل در شبکه حرکت کنند، ایجاد شد. هدف</a:t>
            </a:r>
            <a:r>
              <a:rPr lang="en-US" sz="2400" dirty="0">
                <a:solidFill>
                  <a:schemeClr val="bg1"/>
                </a:solidFill>
              </a:rPr>
              <a:t>Creeper </a:t>
            </a:r>
            <a:r>
              <a:rPr lang="fa-IR" sz="2400" dirty="0">
                <a:solidFill>
                  <a:schemeClr val="bg1"/>
                </a:solidFill>
              </a:rPr>
              <a:t> صرفاً علمی بود و هیچ آسیب جدی به سیستم ها وارد نمیکرد؛ این ویروس پیام "</a:t>
            </a:r>
            <a:r>
              <a:rPr lang="en-US" sz="2400" dirty="0">
                <a:solidFill>
                  <a:schemeClr val="bg1"/>
                </a:solidFill>
              </a:rPr>
              <a:t>I’m the creeper, catch me if you can!" </a:t>
            </a:r>
            <a:r>
              <a:rPr lang="fa-IR" sz="2400" dirty="0">
                <a:solidFill>
                  <a:schemeClr val="bg1"/>
                </a:solidFill>
              </a:rPr>
              <a:t>را نمایش میداد.</a:t>
            </a:r>
            <a:endParaRPr lang="en-US" sz="2400" dirty="0">
              <a:solidFill>
                <a:schemeClr val="bg1"/>
              </a:solidFill>
            </a:endParaRPr>
          </a:p>
        </p:txBody>
      </p:sp>
      <p:pic>
        <p:nvPicPr>
          <p:cNvPr id="10" name="Picture 9">
            <a:extLst>
              <a:ext uri="{FF2B5EF4-FFF2-40B4-BE49-F238E27FC236}">
                <a16:creationId xmlns:a16="http://schemas.microsoft.com/office/drawing/2014/main" id="{EBCCAA45-ECC0-5BFF-A0D6-D73B16450DEB}"/>
              </a:ext>
            </a:extLst>
          </p:cNvPr>
          <p:cNvPicPr>
            <a:picLocks noChangeAspect="1"/>
          </p:cNvPicPr>
          <p:nvPr/>
        </p:nvPicPr>
        <p:blipFill>
          <a:blip r:embed="rId3"/>
          <a:stretch>
            <a:fillRect/>
          </a:stretch>
        </p:blipFill>
        <p:spPr>
          <a:xfrm>
            <a:off x="103227" y="128290"/>
            <a:ext cx="2581275" cy="1771650"/>
          </a:xfrm>
          <a:prstGeom prst="rect">
            <a:avLst/>
          </a:prstGeom>
        </p:spPr>
      </p:pic>
      <p:sp>
        <p:nvSpPr>
          <p:cNvPr id="11" name="Text 0">
            <a:extLst>
              <a:ext uri="{FF2B5EF4-FFF2-40B4-BE49-F238E27FC236}">
                <a16:creationId xmlns:a16="http://schemas.microsoft.com/office/drawing/2014/main" id="{249CC039-242A-6674-4CE5-8A324F6A8C77}"/>
              </a:ext>
            </a:extLst>
          </p:cNvPr>
          <p:cNvSpPr/>
          <p:nvPr/>
        </p:nvSpPr>
        <p:spPr>
          <a:xfrm>
            <a:off x="6256192" y="2538439"/>
            <a:ext cx="2835235" cy="708779"/>
          </a:xfrm>
          <a:prstGeom prst="rect">
            <a:avLst/>
          </a:prstGeom>
          <a:noFill/>
          <a:ln/>
        </p:spPr>
        <p:txBody>
          <a:bodyPr wrap="none" lIns="0" tIns="0" rIns="0" bIns="0" rtlCol="0" anchor="t"/>
          <a:lstStyle/>
          <a:p>
            <a:pPr marL="0" indent="0" algn="ctr">
              <a:lnSpc>
                <a:spcPts val="5550"/>
              </a:lnSpc>
              <a:buNone/>
            </a:pPr>
            <a:r>
              <a:rPr lang="en-US" sz="2400" b="1" dirty="0">
                <a:solidFill>
                  <a:schemeClr val="bg1"/>
                </a:solidFill>
              </a:rPr>
              <a:t>Elk Cloner (1982)</a:t>
            </a:r>
          </a:p>
        </p:txBody>
      </p:sp>
      <p:sp>
        <p:nvSpPr>
          <p:cNvPr id="12" name="Text 2">
            <a:extLst>
              <a:ext uri="{FF2B5EF4-FFF2-40B4-BE49-F238E27FC236}">
                <a16:creationId xmlns:a16="http://schemas.microsoft.com/office/drawing/2014/main" id="{B335C34C-6869-09BB-CA0C-C21C3D3DB1CC}"/>
              </a:ext>
            </a:extLst>
          </p:cNvPr>
          <p:cNvSpPr/>
          <p:nvPr/>
        </p:nvSpPr>
        <p:spPr>
          <a:xfrm>
            <a:off x="2684501" y="3247218"/>
            <a:ext cx="11842671" cy="1189315"/>
          </a:xfrm>
          <a:prstGeom prst="rect">
            <a:avLst/>
          </a:prstGeom>
          <a:noFill/>
          <a:ln/>
        </p:spPr>
        <p:txBody>
          <a:bodyPr wrap="square" lIns="0" tIns="0" rIns="0" bIns="0" rtlCol="0" anchor="t"/>
          <a:lstStyle/>
          <a:p>
            <a:pPr marL="0" indent="0" algn="r" rtl="1">
              <a:lnSpc>
                <a:spcPts val="2850"/>
              </a:lnSpc>
              <a:buNone/>
            </a:pPr>
            <a:r>
              <a:rPr lang="fa-IR" sz="2400" b="1" dirty="0">
                <a:solidFill>
                  <a:schemeClr val="bg1"/>
                </a:solidFill>
              </a:rPr>
              <a:t>سازنده: ریچارد اسکرنتا </a:t>
            </a:r>
          </a:p>
          <a:p>
            <a:pPr marL="0" indent="0" algn="r" rtl="1">
              <a:lnSpc>
                <a:spcPts val="2850"/>
              </a:lnSpc>
              <a:buNone/>
            </a:pPr>
            <a:r>
              <a:rPr lang="fa-IR" sz="2400" dirty="0">
                <a:solidFill>
                  <a:schemeClr val="bg1"/>
                </a:solidFill>
              </a:rPr>
              <a:t>اولین ویروسی بود که در دنیای واقعی به صورت گسترده پخش شد و کامپیوترهای </a:t>
            </a:r>
            <a:r>
              <a:rPr lang="en-US" sz="2400" dirty="0">
                <a:solidFill>
                  <a:schemeClr val="bg1"/>
                </a:solidFill>
              </a:rPr>
              <a:t>Apple II </a:t>
            </a:r>
            <a:r>
              <a:rPr lang="fa-IR" sz="2400" dirty="0">
                <a:solidFill>
                  <a:schemeClr val="bg1"/>
                </a:solidFill>
              </a:rPr>
              <a:t> را آلوده کرد. این ویروس توسط ریچارد اسکرنتا، یک نوجوان 15 ساله آمریکایی، نوشته شد و هدف اصلی آن صرفاً نمایش توانایی های اسکرنتا در برنامه نویسی بود. ویروس</a:t>
            </a:r>
            <a:r>
              <a:rPr lang="en-US" sz="2400" dirty="0">
                <a:solidFill>
                  <a:schemeClr val="bg1"/>
                </a:solidFill>
              </a:rPr>
              <a:t>Elk Cloner </a:t>
            </a:r>
            <a:r>
              <a:rPr lang="fa-IR" sz="2400" dirty="0">
                <a:solidFill>
                  <a:schemeClr val="bg1"/>
                </a:solidFill>
              </a:rPr>
              <a:t> باعث شد کاربران کامپیوترهای آلوده پیام های تصادفی ببینند، اما به داده ها یا سیستم ها آسیبی نمیزد.</a:t>
            </a:r>
            <a:endParaRPr lang="en-US" sz="2400" dirty="0">
              <a:solidFill>
                <a:schemeClr val="bg1"/>
              </a:solidFill>
            </a:endParaRPr>
          </a:p>
        </p:txBody>
      </p:sp>
      <p:sp>
        <p:nvSpPr>
          <p:cNvPr id="14" name="TextBox 13">
            <a:extLst>
              <a:ext uri="{FF2B5EF4-FFF2-40B4-BE49-F238E27FC236}">
                <a16:creationId xmlns:a16="http://schemas.microsoft.com/office/drawing/2014/main" id="{8184D565-CD83-C2E8-8D41-0CE1D01D859A}"/>
              </a:ext>
            </a:extLst>
          </p:cNvPr>
          <p:cNvSpPr txBox="1"/>
          <p:nvPr/>
        </p:nvSpPr>
        <p:spPr>
          <a:xfrm>
            <a:off x="7272866" y="551966"/>
            <a:ext cx="7399866" cy="461665"/>
          </a:xfrm>
          <a:prstGeom prst="rect">
            <a:avLst/>
          </a:prstGeom>
          <a:noFill/>
        </p:spPr>
        <p:txBody>
          <a:bodyPr wrap="square">
            <a:spAutoFit/>
          </a:bodyPr>
          <a:lstStyle/>
          <a:p>
            <a:pPr algn="r" rtl="1"/>
            <a:r>
              <a:rPr lang="fa-IR" sz="2400" b="1" dirty="0">
                <a:solidFill>
                  <a:schemeClr val="bg1"/>
                </a:solidFill>
              </a:rPr>
              <a:t> </a:t>
            </a:r>
            <a:r>
              <a:rPr lang="en-US" sz="2400" b="1" dirty="0" err="1">
                <a:solidFill>
                  <a:schemeClr val="bg1"/>
                </a:solidFill>
              </a:rPr>
              <a:t>سازنده</a:t>
            </a:r>
            <a:r>
              <a:rPr lang="en-US" sz="2400" b="1" dirty="0">
                <a:solidFill>
                  <a:schemeClr val="bg1"/>
                </a:solidFill>
              </a:rPr>
              <a:t>: </a:t>
            </a:r>
            <a:r>
              <a:rPr lang="en-US" sz="2400" b="1" dirty="0" err="1">
                <a:solidFill>
                  <a:schemeClr val="bg1"/>
                </a:solidFill>
              </a:rPr>
              <a:t>رابرت</a:t>
            </a:r>
            <a:r>
              <a:rPr lang="en-US" sz="2400" b="1" dirty="0">
                <a:solidFill>
                  <a:schemeClr val="bg1"/>
                </a:solidFill>
              </a:rPr>
              <a:t> </a:t>
            </a:r>
            <a:r>
              <a:rPr lang="en-US" sz="2400" b="1" dirty="0" err="1">
                <a:solidFill>
                  <a:schemeClr val="bg1"/>
                </a:solidFill>
              </a:rPr>
              <a:t>توماس</a:t>
            </a:r>
            <a:endParaRPr lang="en-US" sz="2400" b="1" dirty="0">
              <a:solidFill>
                <a:schemeClr val="bg1"/>
              </a:solidFill>
            </a:endParaRPr>
          </a:p>
        </p:txBody>
      </p:sp>
      <p:pic>
        <p:nvPicPr>
          <p:cNvPr id="16" name="Picture 15">
            <a:extLst>
              <a:ext uri="{FF2B5EF4-FFF2-40B4-BE49-F238E27FC236}">
                <a16:creationId xmlns:a16="http://schemas.microsoft.com/office/drawing/2014/main" id="{11C96E60-2BE7-DC80-08E2-C3C175F91CD5}"/>
              </a:ext>
            </a:extLst>
          </p:cNvPr>
          <p:cNvPicPr>
            <a:picLocks noChangeAspect="1"/>
          </p:cNvPicPr>
          <p:nvPr/>
        </p:nvPicPr>
        <p:blipFill>
          <a:blip r:embed="rId4"/>
          <a:stretch>
            <a:fillRect/>
          </a:stretch>
        </p:blipFill>
        <p:spPr>
          <a:xfrm>
            <a:off x="55601" y="3208965"/>
            <a:ext cx="2676525" cy="1704975"/>
          </a:xfrm>
          <a:prstGeom prst="rect">
            <a:avLst/>
          </a:prstGeom>
        </p:spPr>
      </p:pic>
      <p:sp>
        <p:nvSpPr>
          <p:cNvPr id="20" name="TextBox 19">
            <a:extLst>
              <a:ext uri="{FF2B5EF4-FFF2-40B4-BE49-F238E27FC236}">
                <a16:creationId xmlns:a16="http://schemas.microsoft.com/office/drawing/2014/main" id="{BD1C0EA1-6BBD-A05E-9C35-408E8BDCAD29}"/>
              </a:ext>
            </a:extLst>
          </p:cNvPr>
          <p:cNvSpPr txBox="1"/>
          <p:nvPr/>
        </p:nvSpPr>
        <p:spPr>
          <a:xfrm>
            <a:off x="3995042" y="4953872"/>
            <a:ext cx="7357532" cy="461665"/>
          </a:xfrm>
          <a:prstGeom prst="rect">
            <a:avLst/>
          </a:prstGeom>
          <a:noFill/>
        </p:spPr>
        <p:txBody>
          <a:bodyPr wrap="square">
            <a:spAutoFit/>
          </a:bodyPr>
          <a:lstStyle/>
          <a:p>
            <a:pPr algn="ctr"/>
            <a:r>
              <a:rPr lang="en-US" sz="2400" b="1" dirty="0">
                <a:solidFill>
                  <a:schemeClr val="bg1"/>
                </a:solidFill>
              </a:rPr>
              <a:t>Brain (1986)</a:t>
            </a:r>
          </a:p>
        </p:txBody>
      </p:sp>
      <p:sp>
        <p:nvSpPr>
          <p:cNvPr id="22" name="TextBox 21">
            <a:extLst>
              <a:ext uri="{FF2B5EF4-FFF2-40B4-BE49-F238E27FC236}">
                <a16:creationId xmlns:a16="http://schemas.microsoft.com/office/drawing/2014/main" id="{14FCC5E7-2425-8D4A-D3BC-F2FD12E7F7D9}"/>
              </a:ext>
            </a:extLst>
          </p:cNvPr>
          <p:cNvSpPr txBox="1"/>
          <p:nvPr/>
        </p:nvSpPr>
        <p:spPr>
          <a:xfrm>
            <a:off x="7272866" y="5545160"/>
            <a:ext cx="7357532" cy="461665"/>
          </a:xfrm>
          <a:prstGeom prst="rect">
            <a:avLst/>
          </a:prstGeom>
          <a:noFill/>
        </p:spPr>
        <p:txBody>
          <a:bodyPr wrap="square">
            <a:spAutoFit/>
          </a:bodyPr>
          <a:lstStyle/>
          <a:p>
            <a:pPr algn="r" rtl="1"/>
            <a:r>
              <a:rPr lang="fa-IR" sz="2400" b="1" dirty="0">
                <a:solidFill>
                  <a:schemeClr val="bg1"/>
                </a:solidFill>
              </a:rPr>
              <a:t>سازندگان: برادران باسیت (عمجد و الفاروق علوی) از پاکستان</a:t>
            </a:r>
            <a:endParaRPr lang="en-US" sz="2400" b="1" dirty="0">
              <a:solidFill>
                <a:schemeClr val="bg1"/>
              </a:solidFill>
            </a:endParaRPr>
          </a:p>
        </p:txBody>
      </p:sp>
      <p:sp>
        <p:nvSpPr>
          <p:cNvPr id="24" name="TextBox 23">
            <a:extLst>
              <a:ext uri="{FF2B5EF4-FFF2-40B4-BE49-F238E27FC236}">
                <a16:creationId xmlns:a16="http://schemas.microsoft.com/office/drawing/2014/main" id="{AC04802B-2C1F-7ECD-0B39-2CFB19A3566C}"/>
              </a:ext>
            </a:extLst>
          </p:cNvPr>
          <p:cNvSpPr txBox="1"/>
          <p:nvPr/>
        </p:nvSpPr>
        <p:spPr>
          <a:xfrm>
            <a:off x="3264950" y="6015640"/>
            <a:ext cx="11365449"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ویروس</a:t>
            </a:r>
            <a:r>
              <a:rPr lang="en-US" sz="2400" dirty="0">
                <a:solidFill>
                  <a:schemeClr val="bg1"/>
                </a:solidFill>
              </a:rPr>
              <a:t> Brain </a:t>
            </a:r>
            <a:r>
              <a:rPr lang="en-US" sz="2400" dirty="0" err="1">
                <a:solidFill>
                  <a:schemeClr val="bg1"/>
                </a:solidFill>
              </a:rPr>
              <a:t>اولین</a:t>
            </a:r>
            <a:r>
              <a:rPr lang="en-US" sz="2400" dirty="0">
                <a:solidFill>
                  <a:schemeClr val="bg1"/>
                </a:solidFill>
              </a:rPr>
              <a:t> </a:t>
            </a:r>
            <a:r>
              <a:rPr lang="en-US" sz="2400" dirty="0" err="1">
                <a:solidFill>
                  <a:schemeClr val="bg1"/>
                </a:solidFill>
              </a:rPr>
              <a:t>ویروس</a:t>
            </a:r>
            <a:r>
              <a:rPr lang="en-US" sz="2400" dirty="0">
                <a:solidFill>
                  <a:schemeClr val="bg1"/>
                </a:solidFill>
              </a:rPr>
              <a:t> PC </a:t>
            </a:r>
            <a:r>
              <a:rPr lang="en-US" sz="2400" dirty="0" err="1">
                <a:solidFill>
                  <a:schemeClr val="bg1"/>
                </a:solidFill>
              </a:rPr>
              <a:t>به</a:t>
            </a:r>
            <a:r>
              <a:rPr lang="en-US" sz="2400" dirty="0">
                <a:solidFill>
                  <a:schemeClr val="bg1"/>
                </a:solidFill>
              </a:rPr>
              <a:t> </a:t>
            </a:r>
            <a:r>
              <a:rPr lang="en-US" sz="2400" dirty="0" err="1">
                <a:solidFill>
                  <a:schemeClr val="bg1"/>
                </a:solidFill>
              </a:rPr>
              <a:t>شمار</a:t>
            </a:r>
            <a:r>
              <a:rPr lang="en-US" sz="2400" dirty="0">
                <a:solidFill>
                  <a:schemeClr val="bg1"/>
                </a:solidFill>
              </a:rPr>
              <a:t> </a:t>
            </a:r>
            <a:r>
              <a:rPr lang="en-US" sz="2400" dirty="0" err="1">
                <a:solidFill>
                  <a:schemeClr val="bg1"/>
                </a:solidFill>
              </a:rPr>
              <a:t>میرود</a:t>
            </a:r>
            <a:r>
              <a:rPr lang="en-US" sz="2400" dirty="0">
                <a:solidFill>
                  <a:schemeClr val="bg1"/>
                </a:solidFill>
              </a:rPr>
              <a:t> و </a:t>
            </a:r>
            <a:r>
              <a:rPr lang="en-US" sz="2400" dirty="0" err="1">
                <a:solidFill>
                  <a:schemeClr val="bg1"/>
                </a:solidFill>
              </a:rPr>
              <a:t>توسط</a:t>
            </a:r>
            <a:r>
              <a:rPr lang="en-US" sz="2400" dirty="0">
                <a:solidFill>
                  <a:schemeClr val="bg1"/>
                </a:solidFill>
              </a:rPr>
              <a:t> </a:t>
            </a:r>
            <a:r>
              <a:rPr lang="en-US" sz="2400" dirty="0" err="1">
                <a:solidFill>
                  <a:schemeClr val="bg1"/>
                </a:solidFill>
              </a:rPr>
              <a:t>دو</a:t>
            </a:r>
            <a:r>
              <a:rPr lang="en-US" sz="2400" dirty="0">
                <a:solidFill>
                  <a:schemeClr val="bg1"/>
                </a:solidFill>
              </a:rPr>
              <a:t> </a:t>
            </a:r>
            <a:r>
              <a:rPr lang="en-US" sz="2400" dirty="0" err="1">
                <a:solidFill>
                  <a:schemeClr val="bg1"/>
                </a:solidFill>
              </a:rPr>
              <a:t>برادر</a:t>
            </a:r>
            <a:r>
              <a:rPr lang="en-US" sz="2400" dirty="0">
                <a:solidFill>
                  <a:schemeClr val="bg1"/>
                </a:solidFill>
              </a:rPr>
              <a:t> </a:t>
            </a:r>
            <a:r>
              <a:rPr lang="en-US" sz="2400" dirty="0" err="1">
                <a:solidFill>
                  <a:schemeClr val="bg1"/>
                </a:solidFill>
              </a:rPr>
              <a:t>پاکستانی</a:t>
            </a:r>
            <a:r>
              <a:rPr lang="en-US" sz="2400" dirty="0">
                <a:solidFill>
                  <a:schemeClr val="bg1"/>
                </a:solidFill>
              </a:rPr>
              <a:t> </a:t>
            </a:r>
            <a:r>
              <a:rPr lang="en-US" sz="2400" dirty="0" err="1">
                <a:solidFill>
                  <a:schemeClr val="bg1"/>
                </a:solidFill>
              </a:rPr>
              <a:t>ایجاد</a:t>
            </a:r>
            <a:r>
              <a:rPr lang="en-US" sz="2400" dirty="0">
                <a:solidFill>
                  <a:schemeClr val="bg1"/>
                </a:solidFill>
              </a:rPr>
              <a:t> </a:t>
            </a:r>
            <a:r>
              <a:rPr lang="en-US" sz="2400" dirty="0" err="1">
                <a:solidFill>
                  <a:schemeClr val="bg1"/>
                </a:solidFill>
              </a:rPr>
              <a:t>شد</a:t>
            </a:r>
            <a:r>
              <a:rPr lang="en-US" sz="2400" dirty="0">
                <a:solidFill>
                  <a:schemeClr val="bg1"/>
                </a:solidFill>
              </a:rPr>
              <a:t>. </a:t>
            </a:r>
            <a:r>
              <a:rPr lang="en-US" sz="2400" dirty="0" err="1">
                <a:solidFill>
                  <a:schemeClr val="bg1"/>
                </a:solidFill>
              </a:rPr>
              <a:t>هدف</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بیشتر</a:t>
            </a:r>
            <a:r>
              <a:rPr lang="en-US" sz="2400" dirty="0">
                <a:solidFill>
                  <a:schemeClr val="bg1"/>
                </a:solidFill>
              </a:rPr>
              <a:t> </a:t>
            </a:r>
            <a:r>
              <a:rPr lang="en-US" sz="2400" dirty="0" err="1">
                <a:solidFill>
                  <a:schemeClr val="bg1"/>
                </a:solidFill>
              </a:rPr>
              <a:t>حفاظت</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حقوق</a:t>
            </a:r>
            <a:r>
              <a:rPr lang="en-US" sz="2400" dirty="0">
                <a:solidFill>
                  <a:schemeClr val="bg1"/>
                </a:solidFill>
              </a:rPr>
              <a:t> </a:t>
            </a:r>
            <a:r>
              <a:rPr lang="en-US" sz="2400" dirty="0" err="1">
                <a:solidFill>
                  <a:schemeClr val="bg1"/>
                </a:solidFill>
              </a:rPr>
              <a:t>کپیرایت</a:t>
            </a:r>
            <a:r>
              <a:rPr lang="en-US" sz="2400" dirty="0">
                <a:solidFill>
                  <a:schemeClr val="bg1"/>
                </a:solidFill>
              </a:rPr>
              <a:t> </a:t>
            </a:r>
            <a:r>
              <a:rPr lang="en-US" sz="2400" dirty="0" err="1">
                <a:solidFill>
                  <a:schemeClr val="bg1"/>
                </a:solidFill>
              </a:rPr>
              <a:t>بود</a:t>
            </a:r>
            <a:r>
              <a:rPr lang="en-US" sz="2400" dirty="0">
                <a:solidFill>
                  <a:schemeClr val="bg1"/>
                </a:solidFill>
              </a:rPr>
              <a:t> و </a:t>
            </a:r>
            <a:r>
              <a:rPr lang="en-US" sz="2400" dirty="0" err="1">
                <a:solidFill>
                  <a:schemeClr val="bg1"/>
                </a:solidFill>
              </a:rPr>
              <a:t>برای</a:t>
            </a:r>
            <a:r>
              <a:rPr lang="en-US" sz="2400" dirty="0">
                <a:solidFill>
                  <a:schemeClr val="bg1"/>
                </a:solidFill>
              </a:rPr>
              <a:t> </a:t>
            </a:r>
            <a:r>
              <a:rPr lang="en-US" sz="2400" dirty="0" err="1">
                <a:solidFill>
                  <a:schemeClr val="bg1"/>
                </a:solidFill>
              </a:rPr>
              <a:t>مجازات</a:t>
            </a:r>
            <a:r>
              <a:rPr lang="en-US" sz="2400" dirty="0">
                <a:solidFill>
                  <a:schemeClr val="bg1"/>
                </a:solidFill>
              </a:rPr>
              <a:t> </a:t>
            </a:r>
            <a:r>
              <a:rPr lang="en-US" sz="2400" dirty="0" err="1">
                <a:solidFill>
                  <a:schemeClr val="bg1"/>
                </a:solidFill>
              </a:rPr>
              <a:t>افرادی</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نسخههای</a:t>
            </a:r>
            <a:r>
              <a:rPr lang="en-US" sz="2400" dirty="0">
                <a:solidFill>
                  <a:schemeClr val="bg1"/>
                </a:solidFill>
              </a:rPr>
              <a:t> </a:t>
            </a:r>
            <a:r>
              <a:rPr lang="en-US" sz="2400" dirty="0" err="1">
                <a:solidFill>
                  <a:schemeClr val="bg1"/>
                </a:solidFill>
              </a:rPr>
              <a:t>غیرقانونی</a:t>
            </a:r>
            <a:r>
              <a:rPr lang="en-US" sz="2400" dirty="0">
                <a:solidFill>
                  <a:schemeClr val="bg1"/>
                </a:solidFill>
              </a:rPr>
              <a:t> </a:t>
            </a:r>
            <a:r>
              <a:rPr lang="en-US" sz="2400" dirty="0" err="1">
                <a:solidFill>
                  <a:schemeClr val="bg1"/>
                </a:solidFill>
              </a:rPr>
              <a:t>نرمافزارها</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میکردند</a:t>
            </a:r>
            <a:r>
              <a:rPr lang="en-US" sz="2400" dirty="0">
                <a:solidFill>
                  <a:schemeClr val="bg1"/>
                </a:solidFill>
              </a:rPr>
              <a:t>، </a:t>
            </a:r>
            <a:r>
              <a:rPr lang="en-US" sz="2400" dirty="0" err="1">
                <a:solidFill>
                  <a:schemeClr val="bg1"/>
                </a:solidFill>
              </a:rPr>
              <a:t>طراحی</a:t>
            </a:r>
            <a:r>
              <a:rPr lang="en-US" sz="2400" dirty="0">
                <a:solidFill>
                  <a:schemeClr val="bg1"/>
                </a:solidFill>
              </a:rPr>
              <a:t> </a:t>
            </a:r>
            <a:r>
              <a:rPr lang="en-US" sz="2400" dirty="0" err="1">
                <a:solidFill>
                  <a:schemeClr val="bg1"/>
                </a:solidFill>
              </a:rPr>
              <a:t>شده</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با</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حال</a:t>
            </a:r>
            <a:r>
              <a:rPr lang="en-US" sz="2400" dirty="0">
                <a:solidFill>
                  <a:schemeClr val="bg1"/>
                </a:solidFill>
              </a:rPr>
              <a:t>، Brain </a:t>
            </a:r>
            <a:r>
              <a:rPr lang="en-US" sz="2400" dirty="0" err="1">
                <a:solidFill>
                  <a:schemeClr val="bg1"/>
                </a:solidFill>
              </a:rPr>
              <a:t>به</a:t>
            </a:r>
            <a:r>
              <a:rPr lang="en-US" sz="2400" dirty="0">
                <a:solidFill>
                  <a:schemeClr val="bg1"/>
                </a:solidFill>
              </a:rPr>
              <a:t> </a:t>
            </a:r>
            <a:r>
              <a:rPr lang="en-US" sz="2400" dirty="0" err="1">
                <a:solidFill>
                  <a:schemeClr val="bg1"/>
                </a:solidFill>
              </a:rPr>
              <a:t>طور</a:t>
            </a:r>
            <a:r>
              <a:rPr lang="en-US" sz="2400" dirty="0">
                <a:solidFill>
                  <a:schemeClr val="bg1"/>
                </a:solidFill>
              </a:rPr>
              <a:t> </a:t>
            </a:r>
            <a:r>
              <a:rPr lang="en-US" sz="2400" dirty="0" err="1">
                <a:solidFill>
                  <a:schemeClr val="bg1"/>
                </a:solidFill>
              </a:rPr>
              <a:t>ناخواسته</a:t>
            </a:r>
            <a:r>
              <a:rPr lang="en-US" sz="2400" dirty="0">
                <a:solidFill>
                  <a:schemeClr val="bg1"/>
                </a:solidFill>
              </a:rPr>
              <a:t> </a:t>
            </a:r>
            <a:r>
              <a:rPr lang="en-US" sz="2400" dirty="0" err="1">
                <a:solidFill>
                  <a:schemeClr val="bg1"/>
                </a:solidFill>
              </a:rPr>
              <a:t>باعث</a:t>
            </a:r>
            <a:r>
              <a:rPr lang="en-US" sz="2400" dirty="0">
                <a:solidFill>
                  <a:schemeClr val="bg1"/>
                </a:solidFill>
              </a:rPr>
              <a:t> </a:t>
            </a:r>
            <a:r>
              <a:rPr lang="en-US" sz="2400" dirty="0" err="1">
                <a:solidFill>
                  <a:schemeClr val="bg1"/>
                </a:solidFill>
              </a:rPr>
              <a:t>گسترش</a:t>
            </a:r>
            <a:r>
              <a:rPr lang="en-US" sz="2400" dirty="0">
                <a:solidFill>
                  <a:schemeClr val="bg1"/>
                </a:solidFill>
              </a:rPr>
              <a:t> </a:t>
            </a:r>
            <a:r>
              <a:rPr lang="en-US" sz="2400" dirty="0" err="1">
                <a:solidFill>
                  <a:schemeClr val="bg1"/>
                </a:solidFill>
              </a:rPr>
              <a:t>ویروسهای</a:t>
            </a:r>
            <a:r>
              <a:rPr lang="en-US" sz="2400" dirty="0">
                <a:solidFill>
                  <a:schemeClr val="bg1"/>
                </a:solidFill>
              </a:rPr>
              <a:t> </a:t>
            </a:r>
            <a:r>
              <a:rPr lang="en-US" sz="2400" dirty="0" err="1">
                <a:solidFill>
                  <a:schemeClr val="bg1"/>
                </a:solidFill>
              </a:rPr>
              <a:t>کامپیوتری</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سراسر</a:t>
            </a:r>
            <a:r>
              <a:rPr lang="en-US" sz="2400" dirty="0">
                <a:solidFill>
                  <a:schemeClr val="bg1"/>
                </a:solidFill>
              </a:rPr>
              <a:t> </a:t>
            </a:r>
            <a:r>
              <a:rPr lang="en-US" sz="2400" dirty="0" err="1">
                <a:solidFill>
                  <a:schemeClr val="bg1"/>
                </a:solidFill>
              </a:rPr>
              <a:t>جهان</a:t>
            </a:r>
            <a:r>
              <a:rPr lang="en-US" sz="2400" dirty="0">
                <a:solidFill>
                  <a:schemeClr val="bg1"/>
                </a:solidFill>
              </a:rPr>
              <a:t> </a:t>
            </a:r>
            <a:r>
              <a:rPr lang="en-US" sz="2400" dirty="0" err="1">
                <a:solidFill>
                  <a:schemeClr val="bg1"/>
                </a:solidFill>
              </a:rPr>
              <a:t>شد</a:t>
            </a:r>
            <a:r>
              <a:rPr lang="en-US" sz="2400" dirty="0">
                <a:solidFill>
                  <a:schemeClr val="bg1"/>
                </a:solidFill>
              </a:rPr>
              <a:t>.</a:t>
            </a:r>
          </a:p>
        </p:txBody>
      </p:sp>
      <p:pic>
        <p:nvPicPr>
          <p:cNvPr id="26" name="Picture 25">
            <a:extLst>
              <a:ext uri="{FF2B5EF4-FFF2-40B4-BE49-F238E27FC236}">
                <a16:creationId xmlns:a16="http://schemas.microsoft.com/office/drawing/2014/main" id="{B4BE714D-03F1-9F93-7C32-E15ADE53B870}"/>
              </a:ext>
            </a:extLst>
          </p:cNvPr>
          <p:cNvPicPr>
            <a:picLocks noChangeAspect="1"/>
          </p:cNvPicPr>
          <p:nvPr/>
        </p:nvPicPr>
        <p:blipFill>
          <a:blip r:embed="rId5"/>
          <a:stretch>
            <a:fillRect/>
          </a:stretch>
        </p:blipFill>
        <p:spPr>
          <a:xfrm>
            <a:off x="55601" y="5673518"/>
            <a:ext cx="3264951" cy="1825974"/>
          </a:xfrm>
          <a:prstGeom prst="rect">
            <a:avLst/>
          </a:prstGeom>
        </p:spPr>
      </p:pic>
      <p:sp>
        <p:nvSpPr>
          <p:cNvPr id="27" name="Rectangle 26">
            <a:extLst>
              <a:ext uri="{FF2B5EF4-FFF2-40B4-BE49-F238E27FC236}">
                <a16:creationId xmlns:a16="http://schemas.microsoft.com/office/drawing/2014/main" id="{47548D5C-B9D9-1658-D574-140C6FB59C7B}"/>
              </a:ext>
            </a:extLst>
          </p:cNvPr>
          <p:cNvSpPr/>
          <p:nvPr/>
        </p:nvSpPr>
        <p:spPr>
          <a:xfrm>
            <a:off x="12700000" y="7448693"/>
            <a:ext cx="1930399" cy="780907"/>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4">
                                            <p:txEl>
                                              <p:pRg st="0" end="0"/>
                                            </p:txEl>
                                          </p:spTgt>
                                        </p:tgtEl>
                                        <p:attrNameLst>
                                          <p:attrName>style.color</p:attrName>
                                        </p:attrNameLst>
                                      </p:cBhvr>
                                      <p:to>
                                        <p:clrVal>
                                          <a:srgbClr val="FFC000"/>
                                        </p:clrVal>
                                      </p:to>
                                    </p:set>
                                    <p:set>
                                      <p:cBhvr>
                                        <p:cTn id="7" dur="500" fill="hold"/>
                                        <p:tgtEl>
                                          <p:spTgt spid="14">
                                            <p:txEl>
                                              <p:pRg st="0" end="0"/>
                                            </p:txEl>
                                          </p:spTgt>
                                        </p:tgtEl>
                                        <p:attrNameLst>
                                          <p:attrName>fillcolor</p:attrName>
                                        </p:attrNameLst>
                                      </p:cBhvr>
                                      <p:to>
                                        <p:clrVal>
                                          <a:srgbClr val="FFC000"/>
                                        </p:clrVal>
                                      </p:to>
                                    </p:set>
                                    <p:set>
                                      <p:cBhvr>
                                        <p:cTn id="8" dur="500" fill="hold"/>
                                        <p:tgtEl>
                                          <p:spTgt spid="14">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barn(inVertical)">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mph" presetSubtype="0" fill="hold" nodeType="clickEffect">
                                  <p:stCondLst>
                                    <p:cond delay="0"/>
                                  </p:stCondLst>
                                  <p:iterate type="lt">
                                    <p:tmPct val="4000"/>
                                  </p:iterate>
                                  <p:childTnLst>
                                    <p:set>
                                      <p:cBhvr override="childStyle">
                                        <p:cTn id="35" dur="500" fill="hold"/>
                                        <p:tgtEl>
                                          <p:spTgt spid="12">
                                            <p:txEl>
                                              <p:pRg st="0" end="0"/>
                                            </p:txEl>
                                          </p:spTgt>
                                        </p:tgtEl>
                                        <p:attrNameLst>
                                          <p:attrName>style.color</p:attrName>
                                        </p:attrNameLst>
                                      </p:cBhvr>
                                      <p:to>
                                        <p:clrVal>
                                          <a:srgbClr val="7030A0"/>
                                        </p:clrVal>
                                      </p:to>
                                    </p:set>
                                    <p:set>
                                      <p:cBhvr>
                                        <p:cTn id="36" dur="500" fill="hold"/>
                                        <p:tgtEl>
                                          <p:spTgt spid="12">
                                            <p:txEl>
                                              <p:pRg st="0" end="0"/>
                                            </p:txEl>
                                          </p:spTgt>
                                        </p:tgtEl>
                                        <p:attrNameLst>
                                          <p:attrName>fillcolor</p:attrName>
                                        </p:attrNameLst>
                                      </p:cBhvr>
                                      <p:to>
                                        <p:clrVal>
                                          <a:srgbClr val="7030A0"/>
                                        </p:clrVal>
                                      </p:to>
                                    </p:set>
                                    <p:set>
                                      <p:cBhvr>
                                        <p:cTn id="37" dur="500" fill="hold"/>
                                        <p:tgtEl>
                                          <p:spTgt spid="12">
                                            <p:txEl>
                                              <p:pRg st="0" end="0"/>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80">
                                          <p:stCondLst>
                                            <p:cond delay="0"/>
                                          </p:stCondLst>
                                        </p:cTn>
                                        <p:tgtEl>
                                          <p:spTgt spid="16"/>
                                        </p:tgtEl>
                                      </p:cBhvr>
                                    </p:animEffect>
                                    <p:anim calcmode="lin" valueType="num">
                                      <p:cBhvr>
                                        <p:cTn id="4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8" dur="26">
                                          <p:stCondLst>
                                            <p:cond delay="650"/>
                                          </p:stCondLst>
                                        </p:cTn>
                                        <p:tgtEl>
                                          <p:spTgt spid="16"/>
                                        </p:tgtEl>
                                      </p:cBhvr>
                                      <p:to x="100000" y="60000"/>
                                    </p:animScale>
                                    <p:animScale>
                                      <p:cBhvr>
                                        <p:cTn id="49" dur="166" decel="50000">
                                          <p:stCondLst>
                                            <p:cond delay="676"/>
                                          </p:stCondLst>
                                        </p:cTn>
                                        <p:tgtEl>
                                          <p:spTgt spid="16"/>
                                        </p:tgtEl>
                                      </p:cBhvr>
                                      <p:to x="100000" y="100000"/>
                                    </p:animScale>
                                    <p:animScale>
                                      <p:cBhvr>
                                        <p:cTn id="50" dur="26">
                                          <p:stCondLst>
                                            <p:cond delay="1312"/>
                                          </p:stCondLst>
                                        </p:cTn>
                                        <p:tgtEl>
                                          <p:spTgt spid="16"/>
                                        </p:tgtEl>
                                      </p:cBhvr>
                                      <p:to x="100000" y="80000"/>
                                    </p:animScale>
                                    <p:animScale>
                                      <p:cBhvr>
                                        <p:cTn id="51" dur="166" decel="50000">
                                          <p:stCondLst>
                                            <p:cond delay="1338"/>
                                          </p:stCondLst>
                                        </p:cTn>
                                        <p:tgtEl>
                                          <p:spTgt spid="16"/>
                                        </p:tgtEl>
                                      </p:cBhvr>
                                      <p:to x="100000" y="100000"/>
                                    </p:animScale>
                                    <p:animScale>
                                      <p:cBhvr>
                                        <p:cTn id="52" dur="26">
                                          <p:stCondLst>
                                            <p:cond delay="1642"/>
                                          </p:stCondLst>
                                        </p:cTn>
                                        <p:tgtEl>
                                          <p:spTgt spid="16"/>
                                        </p:tgtEl>
                                      </p:cBhvr>
                                      <p:to x="100000" y="90000"/>
                                    </p:animScale>
                                    <p:animScale>
                                      <p:cBhvr>
                                        <p:cTn id="53" dur="166" decel="50000">
                                          <p:stCondLst>
                                            <p:cond delay="1668"/>
                                          </p:stCondLst>
                                        </p:cTn>
                                        <p:tgtEl>
                                          <p:spTgt spid="16"/>
                                        </p:tgtEl>
                                      </p:cBhvr>
                                      <p:to x="100000" y="100000"/>
                                    </p:animScale>
                                    <p:animScale>
                                      <p:cBhvr>
                                        <p:cTn id="54" dur="26">
                                          <p:stCondLst>
                                            <p:cond delay="1808"/>
                                          </p:stCondLst>
                                        </p:cTn>
                                        <p:tgtEl>
                                          <p:spTgt spid="16"/>
                                        </p:tgtEl>
                                      </p:cBhvr>
                                      <p:to x="100000" y="95000"/>
                                    </p:animScale>
                                    <p:animScale>
                                      <p:cBhvr>
                                        <p:cTn id="55" dur="166" decel="50000">
                                          <p:stCondLst>
                                            <p:cond delay="1834"/>
                                          </p:stCondLst>
                                        </p:cTn>
                                        <p:tgtEl>
                                          <p:spTgt spid="16"/>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12">
                                            <p:txEl>
                                              <p:pRg st="1" end="1"/>
                                            </p:txEl>
                                          </p:spTgt>
                                        </p:tgtEl>
                                        <p:attrNameLst>
                                          <p:attrName>style.visibility</p:attrName>
                                        </p:attrNameLst>
                                      </p:cBhvr>
                                      <p:to>
                                        <p:strVal val="visible"/>
                                      </p:to>
                                    </p:set>
                                    <p:animEffect transition="in" filter="barn(inVertical)">
                                      <p:cBhvr>
                                        <p:cTn id="60" dur="500"/>
                                        <p:tgtEl>
                                          <p:spTgt spid="12">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mph" presetSubtype="0" fill="hold" nodeType="clickEffect">
                                  <p:stCondLst>
                                    <p:cond delay="0"/>
                                  </p:stCondLst>
                                  <p:iterate type="lt">
                                    <p:tmPct val="4000"/>
                                  </p:iterate>
                                  <p:childTnLst>
                                    <p:set>
                                      <p:cBhvr override="childStyle">
                                        <p:cTn id="64" dur="500" fill="hold"/>
                                        <p:tgtEl>
                                          <p:spTgt spid="22">
                                            <p:txEl>
                                              <p:pRg st="0" end="0"/>
                                            </p:txEl>
                                          </p:spTgt>
                                        </p:tgtEl>
                                        <p:attrNameLst>
                                          <p:attrName>style.color</p:attrName>
                                        </p:attrNameLst>
                                      </p:cBhvr>
                                      <p:to>
                                        <p:clrVal>
                                          <a:srgbClr val="0070C0"/>
                                        </p:clrVal>
                                      </p:to>
                                    </p:set>
                                    <p:set>
                                      <p:cBhvr>
                                        <p:cTn id="65" dur="500" fill="hold"/>
                                        <p:tgtEl>
                                          <p:spTgt spid="22">
                                            <p:txEl>
                                              <p:pRg st="0" end="0"/>
                                            </p:txEl>
                                          </p:spTgt>
                                        </p:tgtEl>
                                        <p:attrNameLst>
                                          <p:attrName>fillcolor</p:attrName>
                                        </p:attrNameLst>
                                      </p:cBhvr>
                                      <p:to>
                                        <p:clrVal>
                                          <a:srgbClr val="0070C0"/>
                                        </p:clrVal>
                                      </p:to>
                                    </p:set>
                                    <p:set>
                                      <p:cBhvr>
                                        <p:cTn id="66" dur="500" fill="hold"/>
                                        <p:tgtEl>
                                          <p:spTgt spid="22">
                                            <p:txEl>
                                              <p:pRg st="0" end="0"/>
                                            </p:txEl>
                                          </p:spTgt>
                                        </p:tgtEl>
                                        <p:attrNameLst>
                                          <p:attrName>fill.type</p:attrName>
                                        </p:attrNameLst>
                                      </p:cBhvr>
                                      <p:to>
                                        <p:strVal val="solid"/>
                                      </p:to>
                                    </p:se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80">
                                          <p:stCondLst>
                                            <p:cond delay="0"/>
                                          </p:stCondLst>
                                        </p:cTn>
                                        <p:tgtEl>
                                          <p:spTgt spid="26"/>
                                        </p:tgtEl>
                                      </p:cBhvr>
                                    </p:animEffect>
                                    <p:anim calcmode="lin" valueType="num">
                                      <p:cBhvr>
                                        <p:cTn id="7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7" dur="26">
                                          <p:stCondLst>
                                            <p:cond delay="650"/>
                                          </p:stCondLst>
                                        </p:cTn>
                                        <p:tgtEl>
                                          <p:spTgt spid="26"/>
                                        </p:tgtEl>
                                      </p:cBhvr>
                                      <p:to x="100000" y="60000"/>
                                    </p:animScale>
                                    <p:animScale>
                                      <p:cBhvr>
                                        <p:cTn id="78" dur="166" decel="50000">
                                          <p:stCondLst>
                                            <p:cond delay="676"/>
                                          </p:stCondLst>
                                        </p:cTn>
                                        <p:tgtEl>
                                          <p:spTgt spid="26"/>
                                        </p:tgtEl>
                                      </p:cBhvr>
                                      <p:to x="100000" y="100000"/>
                                    </p:animScale>
                                    <p:animScale>
                                      <p:cBhvr>
                                        <p:cTn id="79" dur="26">
                                          <p:stCondLst>
                                            <p:cond delay="1312"/>
                                          </p:stCondLst>
                                        </p:cTn>
                                        <p:tgtEl>
                                          <p:spTgt spid="26"/>
                                        </p:tgtEl>
                                      </p:cBhvr>
                                      <p:to x="100000" y="80000"/>
                                    </p:animScale>
                                    <p:animScale>
                                      <p:cBhvr>
                                        <p:cTn id="80" dur="166" decel="50000">
                                          <p:stCondLst>
                                            <p:cond delay="1338"/>
                                          </p:stCondLst>
                                        </p:cTn>
                                        <p:tgtEl>
                                          <p:spTgt spid="26"/>
                                        </p:tgtEl>
                                      </p:cBhvr>
                                      <p:to x="100000" y="100000"/>
                                    </p:animScale>
                                    <p:animScale>
                                      <p:cBhvr>
                                        <p:cTn id="81" dur="26">
                                          <p:stCondLst>
                                            <p:cond delay="1642"/>
                                          </p:stCondLst>
                                        </p:cTn>
                                        <p:tgtEl>
                                          <p:spTgt spid="26"/>
                                        </p:tgtEl>
                                      </p:cBhvr>
                                      <p:to x="100000" y="90000"/>
                                    </p:animScale>
                                    <p:animScale>
                                      <p:cBhvr>
                                        <p:cTn id="82" dur="166" decel="50000">
                                          <p:stCondLst>
                                            <p:cond delay="1668"/>
                                          </p:stCondLst>
                                        </p:cTn>
                                        <p:tgtEl>
                                          <p:spTgt spid="26"/>
                                        </p:tgtEl>
                                      </p:cBhvr>
                                      <p:to x="100000" y="100000"/>
                                    </p:animScale>
                                    <p:animScale>
                                      <p:cBhvr>
                                        <p:cTn id="83" dur="26">
                                          <p:stCondLst>
                                            <p:cond delay="1808"/>
                                          </p:stCondLst>
                                        </p:cTn>
                                        <p:tgtEl>
                                          <p:spTgt spid="26"/>
                                        </p:tgtEl>
                                      </p:cBhvr>
                                      <p:to x="100000" y="95000"/>
                                    </p:animScale>
                                    <p:animScale>
                                      <p:cBhvr>
                                        <p:cTn id="84" dur="166" decel="50000">
                                          <p:stCondLst>
                                            <p:cond delay="1834"/>
                                          </p:stCondLst>
                                        </p:cTn>
                                        <p:tgtEl>
                                          <p:spTgt spid="26"/>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barn(inVertical)">
                                      <p:cBhvr>
                                        <p:cTn id="8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182A07C-170F-34FB-6298-E67075903DF0}"/>
              </a:ext>
            </a:extLst>
          </p:cNvPr>
          <p:cNvSpPr txBox="1"/>
          <p:nvPr/>
        </p:nvSpPr>
        <p:spPr>
          <a:xfrm>
            <a:off x="3657600" y="27031"/>
            <a:ext cx="7315200" cy="461665"/>
          </a:xfrm>
          <a:prstGeom prst="rect">
            <a:avLst/>
          </a:prstGeom>
          <a:noFill/>
        </p:spPr>
        <p:txBody>
          <a:bodyPr wrap="square">
            <a:spAutoFit/>
          </a:bodyPr>
          <a:lstStyle/>
          <a:p>
            <a:pPr algn="ctr"/>
            <a:r>
              <a:rPr lang="en-US" sz="2400" b="1" dirty="0">
                <a:solidFill>
                  <a:schemeClr val="bg1"/>
                </a:solidFill>
              </a:rPr>
              <a:t>Morris Worm (1988)</a:t>
            </a:r>
          </a:p>
        </p:txBody>
      </p:sp>
      <p:sp>
        <p:nvSpPr>
          <p:cNvPr id="23" name="TextBox 22">
            <a:extLst>
              <a:ext uri="{FF2B5EF4-FFF2-40B4-BE49-F238E27FC236}">
                <a16:creationId xmlns:a16="http://schemas.microsoft.com/office/drawing/2014/main" id="{46991024-0B78-3CE7-0608-8E4BC1F9B6E2}"/>
              </a:ext>
            </a:extLst>
          </p:cNvPr>
          <p:cNvSpPr txBox="1"/>
          <p:nvPr/>
        </p:nvSpPr>
        <p:spPr>
          <a:xfrm>
            <a:off x="7285565" y="653534"/>
            <a:ext cx="7315200" cy="461665"/>
          </a:xfrm>
          <a:prstGeom prst="rect">
            <a:avLst/>
          </a:prstGeom>
          <a:noFill/>
        </p:spPr>
        <p:txBody>
          <a:bodyPr wrap="square">
            <a:spAutoFit/>
          </a:bodyPr>
          <a:lstStyle/>
          <a:p>
            <a:pPr algn="r" rtl="1"/>
            <a:r>
              <a:rPr lang="en-US" sz="2400" dirty="0" err="1">
                <a:solidFill>
                  <a:schemeClr val="bg1"/>
                </a:solidFill>
              </a:rPr>
              <a:t>سازنده</a:t>
            </a:r>
            <a:r>
              <a:rPr lang="en-US" sz="2400" dirty="0">
                <a:solidFill>
                  <a:schemeClr val="bg1"/>
                </a:solidFill>
              </a:rPr>
              <a:t>: </a:t>
            </a:r>
            <a:r>
              <a:rPr lang="en-US" sz="2400" dirty="0" err="1">
                <a:solidFill>
                  <a:schemeClr val="bg1"/>
                </a:solidFill>
              </a:rPr>
              <a:t>رابرت</a:t>
            </a:r>
            <a:r>
              <a:rPr lang="en-US" sz="2400" dirty="0">
                <a:solidFill>
                  <a:schemeClr val="bg1"/>
                </a:solidFill>
              </a:rPr>
              <a:t> </a:t>
            </a:r>
            <a:r>
              <a:rPr lang="en-US" sz="2400" dirty="0" err="1">
                <a:solidFill>
                  <a:schemeClr val="bg1"/>
                </a:solidFill>
              </a:rPr>
              <a:t>تی</a:t>
            </a:r>
            <a:r>
              <a:rPr lang="en-US" sz="2400" dirty="0">
                <a:solidFill>
                  <a:schemeClr val="bg1"/>
                </a:solidFill>
              </a:rPr>
              <a:t>. </a:t>
            </a:r>
            <a:r>
              <a:rPr lang="en-US" sz="2400" dirty="0" err="1">
                <a:solidFill>
                  <a:schemeClr val="bg1"/>
                </a:solidFill>
              </a:rPr>
              <a:t>موریس</a:t>
            </a:r>
            <a:endParaRPr lang="en-US" sz="2400" dirty="0">
              <a:solidFill>
                <a:schemeClr val="bg1"/>
              </a:solidFill>
            </a:endParaRPr>
          </a:p>
        </p:txBody>
      </p:sp>
      <p:sp>
        <p:nvSpPr>
          <p:cNvPr id="25" name="TextBox 24">
            <a:extLst>
              <a:ext uri="{FF2B5EF4-FFF2-40B4-BE49-F238E27FC236}">
                <a16:creationId xmlns:a16="http://schemas.microsoft.com/office/drawing/2014/main" id="{ED4D193B-A218-A8F9-3853-1055EF957E19}"/>
              </a:ext>
            </a:extLst>
          </p:cNvPr>
          <p:cNvSpPr txBox="1"/>
          <p:nvPr/>
        </p:nvSpPr>
        <p:spPr>
          <a:xfrm>
            <a:off x="2675467" y="1115199"/>
            <a:ext cx="11954933" cy="1569660"/>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کرم</a:t>
            </a:r>
            <a:r>
              <a:rPr lang="en-US" sz="2400" dirty="0">
                <a:solidFill>
                  <a:schemeClr val="bg1"/>
                </a:solidFill>
              </a:rPr>
              <a:t> </a:t>
            </a:r>
            <a:r>
              <a:rPr lang="en-US" sz="2400" dirty="0" err="1">
                <a:solidFill>
                  <a:schemeClr val="bg1"/>
                </a:solidFill>
              </a:rPr>
              <a:t>موریس</a:t>
            </a:r>
            <a:r>
              <a:rPr lang="en-US" sz="2400" dirty="0">
                <a:solidFill>
                  <a:schemeClr val="bg1"/>
                </a:solidFill>
              </a:rPr>
              <a:t> </a:t>
            </a:r>
            <a:r>
              <a:rPr lang="en-US" sz="2400" dirty="0" err="1">
                <a:solidFill>
                  <a:schemeClr val="bg1"/>
                </a:solidFill>
              </a:rPr>
              <a:t>اولین</a:t>
            </a:r>
            <a:r>
              <a:rPr lang="en-US" sz="2400" dirty="0">
                <a:solidFill>
                  <a:schemeClr val="bg1"/>
                </a:solidFill>
              </a:rPr>
              <a:t> </a:t>
            </a:r>
            <a:r>
              <a:rPr lang="en-US" sz="2400" dirty="0" err="1">
                <a:solidFill>
                  <a:schemeClr val="bg1"/>
                </a:solidFill>
              </a:rPr>
              <a:t>کرم</a:t>
            </a:r>
            <a:r>
              <a:rPr lang="en-US" sz="2400" dirty="0">
                <a:solidFill>
                  <a:schemeClr val="bg1"/>
                </a:solidFill>
              </a:rPr>
              <a:t> </a:t>
            </a:r>
            <a:r>
              <a:rPr lang="en-US" sz="2400" dirty="0" err="1">
                <a:solidFill>
                  <a:schemeClr val="bg1"/>
                </a:solidFill>
              </a:rPr>
              <a:t>کامپیوتری</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اینترنت</a:t>
            </a:r>
            <a:r>
              <a:rPr lang="en-US" sz="2400" dirty="0">
                <a:solidFill>
                  <a:schemeClr val="bg1"/>
                </a:solidFill>
              </a:rPr>
              <a:t> </a:t>
            </a:r>
            <a:r>
              <a:rPr lang="en-US" sz="2400" dirty="0" err="1">
                <a:solidFill>
                  <a:schemeClr val="bg1"/>
                </a:solidFill>
              </a:rPr>
              <a:t>نفوذ</a:t>
            </a:r>
            <a:r>
              <a:rPr lang="en-US" sz="2400" dirty="0">
                <a:solidFill>
                  <a:schemeClr val="bg1"/>
                </a:solidFill>
              </a:rPr>
              <a:t> </a:t>
            </a:r>
            <a:r>
              <a:rPr lang="en-US" sz="2400" dirty="0" err="1">
                <a:solidFill>
                  <a:schemeClr val="bg1"/>
                </a:solidFill>
              </a:rPr>
              <a:t>کرد</a:t>
            </a:r>
            <a:r>
              <a:rPr lang="en-US" sz="2400" dirty="0">
                <a:solidFill>
                  <a:schemeClr val="bg1"/>
                </a:solidFill>
              </a:rPr>
              <a:t> و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اولین</a:t>
            </a:r>
            <a:r>
              <a:rPr lang="en-US" sz="2400" dirty="0">
                <a:solidFill>
                  <a:schemeClr val="bg1"/>
                </a:solidFill>
              </a:rPr>
              <a:t> </a:t>
            </a:r>
            <a:r>
              <a:rPr lang="en-US" sz="2400" dirty="0" err="1">
                <a:solidFill>
                  <a:schemeClr val="bg1"/>
                </a:solidFill>
              </a:rPr>
              <a:t>حملات</a:t>
            </a:r>
            <a:r>
              <a:rPr lang="en-US" sz="2400" dirty="0">
                <a:solidFill>
                  <a:schemeClr val="bg1"/>
                </a:solidFill>
              </a:rPr>
              <a:t> </a:t>
            </a:r>
            <a:r>
              <a:rPr lang="en-US" sz="2400" dirty="0" err="1">
                <a:solidFill>
                  <a:schemeClr val="bg1"/>
                </a:solidFill>
              </a:rPr>
              <a:t>سایبری</a:t>
            </a:r>
            <a:r>
              <a:rPr lang="en-US" sz="2400" dirty="0">
                <a:solidFill>
                  <a:schemeClr val="bg1"/>
                </a:solidFill>
              </a:rPr>
              <a:t> </a:t>
            </a:r>
            <a:r>
              <a:rPr lang="en-US" sz="2400" dirty="0" err="1">
                <a:solidFill>
                  <a:schemeClr val="bg1"/>
                </a:solidFill>
              </a:rPr>
              <a:t>گسترده</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وجود</a:t>
            </a:r>
            <a:r>
              <a:rPr lang="en-US" sz="2400" dirty="0">
                <a:solidFill>
                  <a:schemeClr val="bg1"/>
                </a:solidFill>
              </a:rPr>
              <a:t> </a:t>
            </a:r>
            <a:r>
              <a:rPr lang="en-US" sz="2400" dirty="0" err="1">
                <a:solidFill>
                  <a:schemeClr val="bg1"/>
                </a:solidFill>
              </a:rPr>
              <a:t>آورد</a:t>
            </a:r>
            <a:r>
              <a:rPr lang="en-US" sz="2400" dirty="0">
                <a:solidFill>
                  <a:schemeClr val="bg1"/>
                </a:solidFill>
              </a:rPr>
              <a:t>. </a:t>
            </a:r>
            <a:r>
              <a:rPr lang="en-US" sz="2400" dirty="0" err="1">
                <a:solidFill>
                  <a:schemeClr val="bg1"/>
                </a:solidFill>
              </a:rPr>
              <a:t>رابرت</a:t>
            </a:r>
            <a:r>
              <a:rPr lang="en-US" sz="2400" dirty="0">
                <a:solidFill>
                  <a:schemeClr val="bg1"/>
                </a:solidFill>
              </a:rPr>
              <a:t> </a:t>
            </a:r>
            <a:r>
              <a:rPr lang="en-US" sz="2400" dirty="0" err="1">
                <a:solidFill>
                  <a:schemeClr val="bg1"/>
                </a:solidFill>
              </a:rPr>
              <a:t>موریس</a:t>
            </a:r>
            <a:r>
              <a:rPr lang="en-US" sz="2400" dirty="0">
                <a:solidFill>
                  <a:schemeClr val="bg1"/>
                </a:solidFill>
              </a:rPr>
              <a:t>، </a:t>
            </a:r>
            <a:r>
              <a:rPr lang="en-US" sz="2400" dirty="0" err="1">
                <a:solidFill>
                  <a:schemeClr val="bg1"/>
                </a:solidFill>
              </a:rPr>
              <a:t>دانشجوی</a:t>
            </a:r>
            <a:r>
              <a:rPr lang="en-US" sz="2400" dirty="0">
                <a:solidFill>
                  <a:schemeClr val="bg1"/>
                </a:solidFill>
              </a:rPr>
              <a:t> </a:t>
            </a:r>
            <a:r>
              <a:rPr lang="en-US" sz="2400" dirty="0" err="1">
                <a:solidFill>
                  <a:schemeClr val="bg1"/>
                </a:solidFill>
              </a:rPr>
              <a:t>دانشگاه</a:t>
            </a:r>
            <a:r>
              <a:rPr lang="en-US" sz="2400" dirty="0">
                <a:solidFill>
                  <a:schemeClr val="bg1"/>
                </a:solidFill>
              </a:rPr>
              <a:t> </a:t>
            </a:r>
            <a:r>
              <a:rPr lang="en-US" sz="2400" dirty="0" err="1">
                <a:solidFill>
                  <a:schemeClr val="bg1"/>
                </a:solidFill>
              </a:rPr>
              <a:t>کرنل</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کرم</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اندازه</a:t>
            </a:r>
            <a:r>
              <a:rPr lang="fa-IR" sz="2400" dirty="0">
                <a:solidFill>
                  <a:schemeClr val="bg1"/>
                </a:solidFill>
              </a:rPr>
              <a:t> </a:t>
            </a:r>
            <a:r>
              <a:rPr lang="en-US" sz="2400" dirty="0" err="1">
                <a:solidFill>
                  <a:schemeClr val="bg1"/>
                </a:solidFill>
              </a:rPr>
              <a:t>گیری</a:t>
            </a:r>
            <a:r>
              <a:rPr lang="en-US" sz="2400" dirty="0">
                <a:solidFill>
                  <a:schemeClr val="bg1"/>
                </a:solidFill>
              </a:rPr>
              <a:t> </a:t>
            </a:r>
            <a:r>
              <a:rPr lang="en-US" sz="2400" dirty="0" err="1">
                <a:solidFill>
                  <a:schemeClr val="bg1"/>
                </a:solidFill>
              </a:rPr>
              <a:t>مقیاس</a:t>
            </a:r>
            <a:r>
              <a:rPr lang="en-US" sz="2400" dirty="0">
                <a:solidFill>
                  <a:schemeClr val="bg1"/>
                </a:solidFill>
              </a:rPr>
              <a:t> و </a:t>
            </a:r>
            <a:r>
              <a:rPr lang="en-US" sz="2400" dirty="0" err="1">
                <a:solidFill>
                  <a:schemeClr val="bg1"/>
                </a:solidFill>
              </a:rPr>
              <a:t>ابعاد</a:t>
            </a:r>
            <a:r>
              <a:rPr lang="en-US" sz="2400" dirty="0">
                <a:solidFill>
                  <a:schemeClr val="bg1"/>
                </a:solidFill>
              </a:rPr>
              <a:t> </a:t>
            </a:r>
            <a:r>
              <a:rPr lang="en-US" sz="2400" dirty="0" err="1">
                <a:solidFill>
                  <a:schemeClr val="bg1"/>
                </a:solidFill>
              </a:rPr>
              <a:t>اینترنت</a:t>
            </a:r>
            <a:r>
              <a:rPr lang="en-US" sz="2400" dirty="0">
                <a:solidFill>
                  <a:schemeClr val="bg1"/>
                </a:solidFill>
              </a:rPr>
              <a:t> </a:t>
            </a:r>
            <a:r>
              <a:rPr lang="en-US" sz="2400" dirty="0" err="1">
                <a:solidFill>
                  <a:schemeClr val="bg1"/>
                </a:solidFill>
              </a:rPr>
              <a:t>طراحی</a:t>
            </a:r>
            <a:r>
              <a:rPr lang="en-US" sz="2400" dirty="0">
                <a:solidFill>
                  <a:schemeClr val="bg1"/>
                </a:solidFill>
              </a:rPr>
              <a:t> </a:t>
            </a:r>
            <a:r>
              <a:rPr lang="en-US" sz="2400" dirty="0" err="1">
                <a:solidFill>
                  <a:schemeClr val="bg1"/>
                </a:solidFill>
              </a:rPr>
              <a:t>کرد</a:t>
            </a:r>
            <a:r>
              <a:rPr lang="en-US" sz="2400" dirty="0">
                <a:solidFill>
                  <a:schemeClr val="bg1"/>
                </a:solidFill>
              </a:rPr>
              <a:t>، </a:t>
            </a:r>
            <a:r>
              <a:rPr lang="en-US" sz="2400" dirty="0" err="1">
                <a:solidFill>
                  <a:schemeClr val="bg1"/>
                </a:solidFill>
              </a:rPr>
              <a:t>اما</a:t>
            </a:r>
            <a:r>
              <a:rPr lang="en-US" sz="2400" dirty="0">
                <a:solidFill>
                  <a:schemeClr val="bg1"/>
                </a:solidFill>
              </a:rPr>
              <a:t> </a:t>
            </a:r>
            <a:r>
              <a:rPr lang="en-US" sz="2400" dirty="0" err="1">
                <a:solidFill>
                  <a:schemeClr val="bg1"/>
                </a:solidFill>
              </a:rPr>
              <a:t>کرم</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دلیل</a:t>
            </a:r>
            <a:r>
              <a:rPr lang="en-US" sz="2400" dirty="0">
                <a:solidFill>
                  <a:schemeClr val="bg1"/>
                </a:solidFill>
              </a:rPr>
              <a:t> </a:t>
            </a:r>
            <a:r>
              <a:rPr lang="en-US" sz="2400" dirty="0" err="1">
                <a:solidFill>
                  <a:schemeClr val="bg1"/>
                </a:solidFill>
              </a:rPr>
              <a:t>یک</a:t>
            </a:r>
            <a:r>
              <a:rPr lang="en-US" sz="2400" dirty="0">
                <a:solidFill>
                  <a:schemeClr val="bg1"/>
                </a:solidFill>
              </a:rPr>
              <a:t> </a:t>
            </a:r>
            <a:r>
              <a:rPr lang="en-US" sz="2400" dirty="0" err="1">
                <a:solidFill>
                  <a:schemeClr val="bg1"/>
                </a:solidFill>
              </a:rPr>
              <a:t>خطا</a:t>
            </a:r>
            <a:r>
              <a:rPr lang="en-US" sz="2400" dirty="0">
                <a:solidFill>
                  <a:schemeClr val="bg1"/>
                </a:solidFill>
              </a:rPr>
              <a:t> </a:t>
            </a:r>
            <a:r>
              <a:rPr lang="en-US" sz="2400" dirty="0" err="1">
                <a:solidFill>
                  <a:schemeClr val="bg1"/>
                </a:solidFill>
              </a:rPr>
              <a:t>بیش</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حد</a:t>
            </a:r>
            <a:r>
              <a:rPr lang="en-US" sz="2400" dirty="0">
                <a:solidFill>
                  <a:schemeClr val="bg1"/>
                </a:solidFill>
              </a:rPr>
              <a:t> </a:t>
            </a:r>
            <a:r>
              <a:rPr lang="en-US" sz="2400" dirty="0" err="1">
                <a:solidFill>
                  <a:schemeClr val="bg1"/>
                </a:solidFill>
              </a:rPr>
              <a:t>گسترش</a:t>
            </a:r>
            <a:r>
              <a:rPr lang="en-US" sz="2400" dirty="0">
                <a:solidFill>
                  <a:schemeClr val="bg1"/>
                </a:solidFill>
              </a:rPr>
              <a:t> </a:t>
            </a:r>
            <a:r>
              <a:rPr lang="en-US" sz="2400" dirty="0" err="1">
                <a:solidFill>
                  <a:schemeClr val="bg1"/>
                </a:solidFill>
              </a:rPr>
              <a:t>یافت</a:t>
            </a:r>
            <a:r>
              <a:rPr lang="en-US" sz="2400" dirty="0">
                <a:solidFill>
                  <a:schemeClr val="bg1"/>
                </a:solidFill>
              </a:rPr>
              <a:t> و </a:t>
            </a:r>
            <a:r>
              <a:rPr lang="en-US" sz="2400" dirty="0" err="1">
                <a:solidFill>
                  <a:schemeClr val="bg1"/>
                </a:solidFill>
              </a:rPr>
              <a:t>هزاران</a:t>
            </a:r>
            <a:r>
              <a:rPr lang="en-US" sz="2400" dirty="0">
                <a:solidFill>
                  <a:schemeClr val="bg1"/>
                </a:solidFill>
              </a:rPr>
              <a:t> </a:t>
            </a:r>
            <a:r>
              <a:rPr lang="en-US" sz="2400" dirty="0" err="1">
                <a:solidFill>
                  <a:schemeClr val="bg1"/>
                </a:solidFill>
              </a:rPr>
              <a:t>کامپیوتر</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حادثه</a:t>
            </a:r>
            <a:r>
              <a:rPr lang="en-US" sz="2400" dirty="0">
                <a:solidFill>
                  <a:schemeClr val="bg1"/>
                </a:solidFill>
              </a:rPr>
              <a:t> </a:t>
            </a:r>
            <a:r>
              <a:rPr lang="en-US" sz="2400" dirty="0" err="1">
                <a:solidFill>
                  <a:schemeClr val="bg1"/>
                </a:solidFill>
              </a:rPr>
              <a:t>باعث</a:t>
            </a:r>
            <a:r>
              <a:rPr lang="en-US" sz="2400" dirty="0">
                <a:solidFill>
                  <a:schemeClr val="bg1"/>
                </a:solidFill>
              </a:rPr>
              <a:t> </a:t>
            </a:r>
            <a:r>
              <a:rPr lang="en-US" sz="2400" dirty="0" err="1">
                <a:solidFill>
                  <a:schemeClr val="bg1"/>
                </a:solidFill>
              </a:rPr>
              <a:t>شد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رابرت</a:t>
            </a:r>
            <a:r>
              <a:rPr lang="en-US" sz="2400" dirty="0">
                <a:solidFill>
                  <a:schemeClr val="bg1"/>
                </a:solidFill>
              </a:rPr>
              <a:t> </a:t>
            </a:r>
            <a:r>
              <a:rPr lang="en-US" sz="2400" dirty="0" err="1">
                <a:solidFill>
                  <a:schemeClr val="bg1"/>
                </a:solidFill>
              </a:rPr>
              <a:t>موریس</a:t>
            </a:r>
            <a:r>
              <a:rPr lang="en-US" sz="2400" dirty="0">
                <a:solidFill>
                  <a:schemeClr val="bg1"/>
                </a:solidFill>
              </a:rPr>
              <a:t> </a:t>
            </a:r>
            <a:r>
              <a:rPr lang="en-US" sz="2400" dirty="0" err="1">
                <a:solidFill>
                  <a:schemeClr val="bg1"/>
                </a:solidFill>
              </a:rPr>
              <a:t>اولین</a:t>
            </a:r>
            <a:r>
              <a:rPr lang="en-US" sz="2400" dirty="0">
                <a:solidFill>
                  <a:schemeClr val="bg1"/>
                </a:solidFill>
              </a:rPr>
              <a:t> </a:t>
            </a:r>
            <a:r>
              <a:rPr lang="en-US" sz="2400" dirty="0" err="1">
                <a:solidFill>
                  <a:schemeClr val="bg1"/>
                </a:solidFill>
              </a:rPr>
              <a:t>فردی</a:t>
            </a:r>
            <a:r>
              <a:rPr lang="en-US" sz="2400" dirty="0">
                <a:solidFill>
                  <a:schemeClr val="bg1"/>
                </a:solidFill>
              </a:rPr>
              <a:t> </a:t>
            </a:r>
            <a:r>
              <a:rPr lang="en-US" sz="2400" dirty="0" err="1">
                <a:solidFill>
                  <a:schemeClr val="bg1"/>
                </a:solidFill>
              </a:rPr>
              <a:t>باشد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اتهام</a:t>
            </a:r>
            <a:r>
              <a:rPr lang="en-US" sz="2400" dirty="0">
                <a:solidFill>
                  <a:schemeClr val="bg1"/>
                </a:solidFill>
              </a:rPr>
              <a:t> </a:t>
            </a:r>
            <a:r>
              <a:rPr lang="en-US" sz="2400" dirty="0" err="1">
                <a:solidFill>
                  <a:schemeClr val="bg1"/>
                </a:solidFill>
              </a:rPr>
              <a:t>سوءاستفاده</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کامپیوتر</a:t>
            </a:r>
            <a:r>
              <a:rPr lang="en-US" sz="2400" dirty="0">
                <a:solidFill>
                  <a:schemeClr val="bg1"/>
                </a:solidFill>
              </a:rPr>
              <a:t> </a:t>
            </a:r>
            <a:r>
              <a:rPr lang="en-US" sz="2400" dirty="0" err="1">
                <a:solidFill>
                  <a:schemeClr val="bg1"/>
                </a:solidFill>
              </a:rPr>
              <a:t>محکوم</a:t>
            </a:r>
            <a:r>
              <a:rPr lang="en-US" sz="2400" dirty="0">
                <a:solidFill>
                  <a:schemeClr val="bg1"/>
                </a:solidFill>
              </a:rPr>
              <a:t> </a:t>
            </a:r>
            <a:r>
              <a:rPr lang="en-US" sz="2400" dirty="0" err="1">
                <a:solidFill>
                  <a:schemeClr val="bg1"/>
                </a:solidFill>
              </a:rPr>
              <a:t>شد</a:t>
            </a:r>
            <a:r>
              <a:rPr lang="en-US" sz="2400" dirty="0">
                <a:solidFill>
                  <a:schemeClr val="bg1"/>
                </a:solidFill>
              </a:rPr>
              <a:t>.</a:t>
            </a:r>
          </a:p>
        </p:txBody>
      </p:sp>
      <p:sp>
        <p:nvSpPr>
          <p:cNvPr id="29" name="TextBox 28">
            <a:extLst>
              <a:ext uri="{FF2B5EF4-FFF2-40B4-BE49-F238E27FC236}">
                <a16:creationId xmlns:a16="http://schemas.microsoft.com/office/drawing/2014/main" id="{CD27C965-E7DC-F4D8-3AFD-D27667A43BD1}"/>
              </a:ext>
            </a:extLst>
          </p:cNvPr>
          <p:cNvSpPr txBox="1"/>
          <p:nvPr/>
        </p:nvSpPr>
        <p:spPr>
          <a:xfrm>
            <a:off x="3683000" y="2849697"/>
            <a:ext cx="7366000" cy="461665"/>
          </a:xfrm>
          <a:prstGeom prst="rect">
            <a:avLst/>
          </a:prstGeom>
          <a:noFill/>
        </p:spPr>
        <p:txBody>
          <a:bodyPr wrap="square">
            <a:spAutoFit/>
          </a:bodyPr>
          <a:lstStyle/>
          <a:p>
            <a:pPr algn="ctr"/>
            <a:r>
              <a:rPr lang="en-US" sz="2400" b="1" dirty="0">
                <a:solidFill>
                  <a:schemeClr val="bg1"/>
                </a:solidFill>
              </a:rPr>
              <a:t>CIH (</a:t>
            </a:r>
            <a:r>
              <a:rPr lang="en-US" sz="2400" b="1" dirty="0" err="1">
                <a:solidFill>
                  <a:schemeClr val="bg1"/>
                </a:solidFill>
              </a:rPr>
              <a:t>چرنوبیل</a:t>
            </a:r>
            <a:r>
              <a:rPr lang="en-US" sz="2400" b="1" dirty="0">
                <a:solidFill>
                  <a:schemeClr val="bg1"/>
                </a:solidFill>
              </a:rPr>
              <a:t>) (1998)</a:t>
            </a:r>
          </a:p>
        </p:txBody>
      </p:sp>
      <p:sp>
        <p:nvSpPr>
          <p:cNvPr id="31" name="TextBox 30">
            <a:extLst>
              <a:ext uri="{FF2B5EF4-FFF2-40B4-BE49-F238E27FC236}">
                <a16:creationId xmlns:a16="http://schemas.microsoft.com/office/drawing/2014/main" id="{90B210CC-4DA3-24AF-801D-573F7637DF81}"/>
              </a:ext>
            </a:extLst>
          </p:cNvPr>
          <p:cNvSpPr txBox="1"/>
          <p:nvPr/>
        </p:nvSpPr>
        <p:spPr>
          <a:xfrm>
            <a:off x="7234765" y="3368578"/>
            <a:ext cx="7366000" cy="461665"/>
          </a:xfrm>
          <a:prstGeom prst="rect">
            <a:avLst/>
          </a:prstGeom>
          <a:noFill/>
        </p:spPr>
        <p:txBody>
          <a:bodyPr wrap="square">
            <a:spAutoFit/>
          </a:bodyPr>
          <a:lstStyle/>
          <a:p>
            <a:pPr algn="r" rtl="1"/>
            <a:r>
              <a:rPr lang="en-US" sz="2400" b="1" dirty="0" err="1">
                <a:solidFill>
                  <a:schemeClr val="bg1"/>
                </a:solidFill>
              </a:rPr>
              <a:t>سازنده</a:t>
            </a:r>
            <a:r>
              <a:rPr lang="en-US" sz="2400" b="1" dirty="0">
                <a:solidFill>
                  <a:schemeClr val="bg1"/>
                </a:solidFill>
              </a:rPr>
              <a:t>: </a:t>
            </a:r>
            <a:r>
              <a:rPr lang="en-US" sz="2400" b="1" dirty="0" err="1">
                <a:solidFill>
                  <a:schemeClr val="bg1"/>
                </a:solidFill>
              </a:rPr>
              <a:t>چن</a:t>
            </a:r>
            <a:r>
              <a:rPr lang="en-US" sz="2400" b="1" dirty="0">
                <a:solidFill>
                  <a:schemeClr val="bg1"/>
                </a:solidFill>
              </a:rPr>
              <a:t> </a:t>
            </a:r>
            <a:r>
              <a:rPr lang="en-US" sz="2400" b="1" dirty="0" err="1">
                <a:solidFill>
                  <a:schemeClr val="bg1"/>
                </a:solidFill>
              </a:rPr>
              <a:t>اینگ-هاو</a:t>
            </a:r>
            <a:r>
              <a:rPr lang="en-US" sz="2400" b="1" dirty="0">
                <a:solidFill>
                  <a:schemeClr val="bg1"/>
                </a:solidFill>
              </a:rPr>
              <a:t> </a:t>
            </a:r>
            <a:r>
              <a:rPr lang="en-US" sz="2400" b="1" dirty="0" err="1">
                <a:solidFill>
                  <a:schemeClr val="bg1"/>
                </a:solidFill>
              </a:rPr>
              <a:t>از</a:t>
            </a:r>
            <a:r>
              <a:rPr lang="en-US" sz="2400" b="1" dirty="0">
                <a:solidFill>
                  <a:schemeClr val="bg1"/>
                </a:solidFill>
              </a:rPr>
              <a:t> </a:t>
            </a:r>
            <a:r>
              <a:rPr lang="en-US" sz="2400" b="1" dirty="0" err="1">
                <a:solidFill>
                  <a:schemeClr val="bg1"/>
                </a:solidFill>
              </a:rPr>
              <a:t>تایوان</a:t>
            </a:r>
            <a:endParaRPr lang="en-US" sz="2400" b="1" dirty="0">
              <a:solidFill>
                <a:schemeClr val="bg1"/>
              </a:solidFill>
            </a:endParaRPr>
          </a:p>
        </p:txBody>
      </p:sp>
      <p:sp>
        <p:nvSpPr>
          <p:cNvPr id="33" name="TextBox 32">
            <a:extLst>
              <a:ext uri="{FF2B5EF4-FFF2-40B4-BE49-F238E27FC236}">
                <a16:creationId xmlns:a16="http://schemas.microsoft.com/office/drawing/2014/main" id="{63B1E6B8-BA0B-CD41-CEC9-99559F9EFD0C}"/>
              </a:ext>
            </a:extLst>
          </p:cNvPr>
          <p:cNvSpPr txBox="1"/>
          <p:nvPr/>
        </p:nvSpPr>
        <p:spPr>
          <a:xfrm>
            <a:off x="728133" y="3830243"/>
            <a:ext cx="13927667"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ویروس</a:t>
            </a:r>
            <a:r>
              <a:rPr lang="en-US" sz="2400" dirty="0">
                <a:solidFill>
                  <a:schemeClr val="bg1"/>
                </a:solidFill>
              </a:rPr>
              <a:t> CIH </a:t>
            </a:r>
            <a:r>
              <a:rPr lang="en-US" sz="2400" dirty="0" err="1">
                <a:solidFill>
                  <a:schemeClr val="bg1"/>
                </a:solidFill>
              </a:rPr>
              <a:t>که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چرنوبیل</a:t>
            </a:r>
            <a:r>
              <a:rPr lang="en-US" sz="2400" dirty="0">
                <a:solidFill>
                  <a:schemeClr val="bg1"/>
                </a:solidFill>
              </a:rPr>
              <a:t>" </a:t>
            </a:r>
            <a:r>
              <a:rPr lang="en-US" sz="2400" dirty="0" err="1">
                <a:solidFill>
                  <a:schemeClr val="bg1"/>
                </a:solidFill>
              </a:rPr>
              <a:t>معروف</a:t>
            </a:r>
            <a:r>
              <a:rPr lang="en-US" sz="2400" dirty="0">
                <a:solidFill>
                  <a:schemeClr val="bg1"/>
                </a:solidFill>
              </a:rPr>
              <a:t> </a:t>
            </a:r>
            <a:r>
              <a:rPr lang="en-US" sz="2400" dirty="0" err="1">
                <a:solidFill>
                  <a:schemeClr val="bg1"/>
                </a:solidFill>
              </a:rPr>
              <a:t>است</a:t>
            </a:r>
            <a:r>
              <a:rPr lang="en-US" sz="2400" dirty="0">
                <a:solidFill>
                  <a:schemeClr val="bg1"/>
                </a:solidFill>
              </a:rPr>
              <a: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مخربترین</a:t>
            </a:r>
            <a:r>
              <a:rPr lang="en-US" sz="2400" dirty="0">
                <a:solidFill>
                  <a:schemeClr val="bg1"/>
                </a:solidFill>
              </a:rPr>
              <a:t> </a:t>
            </a:r>
            <a:r>
              <a:rPr lang="en-US" sz="2400" dirty="0" err="1">
                <a:solidFill>
                  <a:schemeClr val="bg1"/>
                </a:solidFill>
              </a:rPr>
              <a:t>ویروسهای</a:t>
            </a:r>
            <a:r>
              <a:rPr lang="en-US" sz="2400" dirty="0">
                <a:solidFill>
                  <a:schemeClr val="bg1"/>
                </a:solidFill>
              </a:rPr>
              <a:t> </a:t>
            </a:r>
            <a:r>
              <a:rPr lang="en-US" sz="2400" dirty="0" err="1">
                <a:solidFill>
                  <a:schemeClr val="bg1"/>
                </a:solidFill>
              </a:rPr>
              <a:t>دهه</a:t>
            </a:r>
            <a:r>
              <a:rPr lang="en-US" sz="2400" dirty="0">
                <a:solidFill>
                  <a:schemeClr val="bg1"/>
                </a:solidFill>
              </a:rPr>
              <a:t> 90 </a:t>
            </a:r>
            <a:r>
              <a:rPr lang="en-US" sz="2400" dirty="0" err="1">
                <a:solidFill>
                  <a:schemeClr val="bg1"/>
                </a:solidFill>
              </a:rPr>
              <a:t>بود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توسط</a:t>
            </a:r>
            <a:r>
              <a:rPr lang="en-US" sz="2400" dirty="0">
                <a:solidFill>
                  <a:schemeClr val="bg1"/>
                </a:solidFill>
              </a:rPr>
              <a:t> </a:t>
            </a:r>
            <a:r>
              <a:rPr lang="en-US" sz="2400" dirty="0" err="1">
                <a:solidFill>
                  <a:schemeClr val="bg1"/>
                </a:solidFill>
              </a:rPr>
              <a:t>چن</a:t>
            </a:r>
            <a:r>
              <a:rPr lang="en-US" sz="2400" dirty="0">
                <a:solidFill>
                  <a:schemeClr val="bg1"/>
                </a:solidFill>
              </a:rPr>
              <a:t> </a:t>
            </a:r>
            <a:r>
              <a:rPr lang="en-US" sz="2400" dirty="0" err="1">
                <a:solidFill>
                  <a:schemeClr val="bg1"/>
                </a:solidFill>
              </a:rPr>
              <a:t>اینگ-هاو</a:t>
            </a:r>
            <a:r>
              <a:rPr lang="en-US" sz="2400" dirty="0">
                <a:solidFill>
                  <a:schemeClr val="bg1"/>
                </a:solidFill>
              </a:rPr>
              <a:t>، </a:t>
            </a:r>
            <a:r>
              <a:rPr lang="en-US" sz="2400" dirty="0" err="1">
                <a:solidFill>
                  <a:schemeClr val="bg1"/>
                </a:solidFill>
              </a:rPr>
              <a:t>دانشجوی</a:t>
            </a:r>
            <a:r>
              <a:rPr lang="en-US" sz="2400" dirty="0">
                <a:solidFill>
                  <a:schemeClr val="bg1"/>
                </a:solidFill>
              </a:rPr>
              <a:t> </a:t>
            </a:r>
            <a:r>
              <a:rPr lang="en-US" sz="2400" dirty="0" err="1">
                <a:solidFill>
                  <a:schemeClr val="bg1"/>
                </a:solidFill>
              </a:rPr>
              <a:t>تایوانی</a:t>
            </a:r>
            <a:r>
              <a:rPr lang="en-US" sz="2400" dirty="0">
                <a:solidFill>
                  <a:schemeClr val="bg1"/>
                </a:solidFill>
              </a:rPr>
              <a:t>، </a:t>
            </a:r>
            <a:r>
              <a:rPr lang="en-US" sz="2400" dirty="0" err="1">
                <a:solidFill>
                  <a:schemeClr val="bg1"/>
                </a:solidFill>
              </a:rPr>
              <a:t>ساخته</a:t>
            </a:r>
            <a:r>
              <a:rPr lang="en-US" sz="2400" dirty="0">
                <a:solidFill>
                  <a:schemeClr val="bg1"/>
                </a:solidFill>
              </a:rPr>
              <a:t> </a:t>
            </a:r>
            <a:r>
              <a:rPr lang="en-US" sz="2400" dirty="0" err="1">
                <a:solidFill>
                  <a:schemeClr val="bg1"/>
                </a:solidFill>
              </a:rPr>
              <a:t>شد</a:t>
            </a:r>
            <a:r>
              <a:rPr lang="en-US" sz="2400" dirty="0">
                <a:solidFill>
                  <a:schemeClr val="bg1"/>
                </a:solidFill>
              </a:rPr>
              <a:t> و </a:t>
            </a:r>
            <a:r>
              <a:rPr lang="en-US" sz="2400" dirty="0" err="1">
                <a:solidFill>
                  <a:schemeClr val="bg1"/>
                </a:solidFill>
              </a:rPr>
              <a:t>توانست</a:t>
            </a:r>
            <a:r>
              <a:rPr lang="en-US" sz="2400" dirty="0">
                <a:solidFill>
                  <a:schemeClr val="bg1"/>
                </a:solidFill>
              </a:rPr>
              <a:t> </a:t>
            </a:r>
            <a:r>
              <a:rPr lang="en-US" sz="2400" dirty="0" err="1">
                <a:solidFill>
                  <a:schemeClr val="bg1"/>
                </a:solidFill>
              </a:rPr>
              <a:t>سیستمهای</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گونهای</a:t>
            </a:r>
            <a:r>
              <a:rPr lang="en-US" sz="2400" dirty="0">
                <a:solidFill>
                  <a:schemeClr val="bg1"/>
                </a:solidFill>
              </a:rPr>
              <a:t> </a:t>
            </a:r>
            <a:r>
              <a:rPr lang="en-US" sz="2400" dirty="0" err="1">
                <a:solidFill>
                  <a:schemeClr val="bg1"/>
                </a:solidFill>
              </a:rPr>
              <a:t>خراب</a:t>
            </a:r>
            <a:r>
              <a:rPr lang="en-US" sz="2400" dirty="0">
                <a:solidFill>
                  <a:schemeClr val="bg1"/>
                </a:solidFill>
              </a:rPr>
              <a:t> </a:t>
            </a:r>
            <a:r>
              <a:rPr lang="en-US" sz="2400" dirty="0" err="1">
                <a:solidFill>
                  <a:schemeClr val="bg1"/>
                </a:solidFill>
              </a:rPr>
              <a:t>کند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حتی</a:t>
            </a:r>
            <a:r>
              <a:rPr lang="en-US" sz="2400" dirty="0">
                <a:solidFill>
                  <a:schemeClr val="bg1"/>
                </a:solidFill>
              </a:rPr>
              <a:t> BIOS </a:t>
            </a:r>
            <a:r>
              <a:rPr lang="en-US" sz="2400" dirty="0" err="1">
                <a:solidFill>
                  <a:schemeClr val="bg1"/>
                </a:solidFill>
              </a:rPr>
              <a:t>سیستمها</a:t>
            </a:r>
            <a:r>
              <a:rPr lang="en-US" sz="2400" dirty="0">
                <a:solidFill>
                  <a:schemeClr val="bg1"/>
                </a:solidFill>
              </a:rPr>
              <a:t> </a:t>
            </a:r>
            <a:r>
              <a:rPr lang="en-US" sz="2400" dirty="0" err="1">
                <a:solidFill>
                  <a:schemeClr val="bg1"/>
                </a:solidFill>
              </a:rPr>
              <a:t>نیز</a:t>
            </a:r>
            <a:r>
              <a:rPr lang="en-US" sz="2400" dirty="0">
                <a:solidFill>
                  <a:schemeClr val="bg1"/>
                </a:solidFill>
              </a:rPr>
              <a:t> </a:t>
            </a:r>
            <a:r>
              <a:rPr lang="en-US" sz="2400" dirty="0" err="1">
                <a:solidFill>
                  <a:schemeClr val="bg1"/>
                </a:solidFill>
              </a:rPr>
              <a:t>آسیب</a:t>
            </a:r>
            <a:r>
              <a:rPr lang="en-US" sz="2400" dirty="0">
                <a:solidFill>
                  <a:schemeClr val="bg1"/>
                </a:solidFill>
              </a:rPr>
              <a:t> </a:t>
            </a:r>
            <a:r>
              <a:rPr lang="en-US" sz="2400" dirty="0" err="1">
                <a:solidFill>
                  <a:schemeClr val="bg1"/>
                </a:solidFill>
              </a:rPr>
              <a:t>ببیند</a:t>
            </a:r>
            <a:r>
              <a:rPr lang="en-US" sz="2400" dirty="0">
                <a:solidFill>
                  <a:schemeClr val="bg1"/>
                </a:solidFill>
              </a:rPr>
              <a:t>. CIH </a:t>
            </a:r>
            <a:r>
              <a:rPr lang="en-US" sz="2400" dirty="0" err="1">
                <a:solidFill>
                  <a:schemeClr val="bg1"/>
                </a:solidFill>
              </a:rPr>
              <a:t>به</a:t>
            </a:r>
            <a:r>
              <a:rPr lang="en-US" sz="2400" dirty="0">
                <a:solidFill>
                  <a:schemeClr val="bg1"/>
                </a:solidFill>
              </a:rPr>
              <a:t> </a:t>
            </a:r>
            <a:r>
              <a:rPr lang="en-US" sz="2400" dirty="0" err="1">
                <a:solidFill>
                  <a:schemeClr val="bg1"/>
                </a:solidFill>
              </a:rPr>
              <a:t>طور</a:t>
            </a:r>
            <a:r>
              <a:rPr lang="en-US" sz="2400" dirty="0">
                <a:solidFill>
                  <a:schemeClr val="bg1"/>
                </a:solidFill>
              </a:rPr>
              <a:t> </a:t>
            </a:r>
            <a:r>
              <a:rPr lang="en-US" sz="2400" dirty="0" err="1">
                <a:solidFill>
                  <a:schemeClr val="bg1"/>
                </a:solidFill>
              </a:rPr>
              <a:t>تصادفی</a:t>
            </a:r>
            <a:r>
              <a:rPr lang="en-US" sz="2400" dirty="0">
                <a:solidFill>
                  <a:schemeClr val="bg1"/>
                </a:solidFill>
              </a:rPr>
              <a:t> </a:t>
            </a:r>
            <a:r>
              <a:rPr lang="en-US" sz="2400" dirty="0" err="1">
                <a:solidFill>
                  <a:schemeClr val="bg1"/>
                </a:solidFill>
              </a:rPr>
              <a:t>باعث</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بین</a:t>
            </a:r>
            <a:r>
              <a:rPr lang="en-US" sz="2400" dirty="0">
                <a:solidFill>
                  <a:schemeClr val="bg1"/>
                </a:solidFill>
              </a:rPr>
              <a:t> </a:t>
            </a:r>
            <a:r>
              <a:rPr lang="en-US" sz="2400" dirty="0" err="1">
                <a:solidFill>
                  <a:schemeClr val="bg1"/>
                </a:solidFill>
              </a:rPr>
              <a:t>رفتن</a:t>
            </a:r>
            <a:r>
              <a:rPr lang="en-US" sz="2400" dirty="0">
                <a:solidFill>
                  <a:schemeClr val="bg1"/>
                </a:solidFill>
              </a:rPr>
              <a:t> </a:t>
            </a:r>
            <a:r>
              <a:rPr lang="en-US" sz="2400" dirty="0" err="1">
                <a:solidFill>
                  <a:schemeClr val="bg1"/>
                </a:solidFill>
              </a:rPr>
              <a:t>دادهها</a:t>
            </a:r>
            <a:r>
              <a:rPr lang="en-US" sz="2400" dirty="0">
                <a:solidFill>
                  <a:schemeClr val="bg1"/>
                </a:solidFill>
              </a:rPr>
              <a:t> و </a:t>
            </a:r>
            <a:r>
              <a:rPr lang="en-US" sz="2400" dirty="0" err="1">
                <a:solidFill>
                  <a:schemeClr val="bg1"/>
                </a:solidFill>
              </a:rPr>
              <a:t>آسیب</a:t>
            </a:r>
            <a:r>
              <a:rPr lang="en-US" sz="2400" dirty="0">
                <a:solidFill>
                  <a:schemeClr val="bg1"/>
                </a:solidFill>
              </a:rPr>
              <a:t> </a:t>
            </a:r>
            <a:r>
              <a:rPr lang="en-US" sz="2400" dirty="0" err="1">
                <a:solidFill>
                  <a:schemeClr val="bg1"/>
                </a:solidFill>
              </a:rPr>
              <a:t>سختافزاری</a:t>
            </a:r>
            <a:r>
              <a:rPr lang="en-US" sz="2400" dirty="0">
                <a:solidFill>
                  <a:schemeClr val="bg1"/>
                </a:solidFill>
              </a:rPr>
              <a:t> </a:t>
            </a:r>
            <a:r>
              <a:rPr lang="en-US" sz="2400" dirty="0" err="1">
                <a:solidFill>
                  <a:schemeClr val="bg1"/>
                </a:solidFill>
              </a:rPr>
              <a:t>شد</a:t>
            </a:r>
            <a:r>
              <a:rPr lang="en-US" sz="2400" dirty="0">
                <a:solidFill>
                  <a:schemeClr val="bg1"/>
                </a:solidFill>
              </a:rPr>
              <a:t>.</a:t>
            </a:r>
          </a:p>
        </p:txBody>
      </p:sp>
      <p:pic>
        <p:nvPicPr>
          <p:cNvPr id="35" name="Picture 34">
            <a:extLst>
              <a:ext uri="{FF2B5EF4-FFF2-40B4-BE49-F238E27FC236}">
                <a16:creationId xmlns:a16="http://schemas.microsoft.com/office/drawing/2014/main" id="{E3333C37-6374-C1B2-57A6-1E3E96FA1284}"/>
              </a:ext>
            </a:extLst>
          </p:cNvPr>
          <p:cNvPicPr>
            <a:picLocks noChangeAspect="1"/>
          </p:cNvPicPr>
          <p:nvPr/>
        </p:nvPicPr>
        <p:blipFill>
          <a:blip r:embed="rId3"/>
          <a:stretch>
            <a:fillRect/>
          </a:stretch>
        </p:blipFill>
        <p:spPr>
          <a:xfrm>
            <a:off x="57150" y="55605"/>
            <a:ext cx="2675467" cy="2393245"/>
          </a:xfrm>
          <a:prstGeom prst="rect">
            <a:avLst/>
          </a:prstGeom>
        </p:spPr>
      </p:pic>
      <p:sp>
        <p:nvSpPr>
          <p:cNvPr id="37" name="TextBox 36">
            <a:extLst>
              <a:ext uri="{FF2B5EF4-FFF2-40B4-BE49-F238E27FC236}">
                <a16:creationId xmlns:a16="http://schemas.microsoft.com/office/drawing/2014/main" id="{57A2B084-9F1C-8DFA-E619-DDCE3F42F2E7}"/>
              </a:ext>
            </a:extLst>
          </p:cNvPr>
          <p:cNvSpPr txBox="1"/>
          <p:nvPr/>
        </p:nvSpPr>
        <p:spPr>
          <a:xfrm>
            <a:off x="1540933" y="5211636"/>
            <a:ext cx="7382932" cy="461665"/>
          </a:xfrm>
          <a:prstGeom prst="rect">
            <a:avLst/>
          </a:prstGeom>
          <a:noFill/>
        </p:spPr>
        <p:txBody>
          <a:bodyPr wrap="square">
            <a:spAutoFit/>
          </a:bodyPr>
          <a:lstStyle/>
          <a:p>
            <a:pPr algn="r" rtl="1"/>
            <a:r>
              <a:rPr lang="en-US" sz="2400" b="1" dirty="0">
                <a:solidFill>
                  <a:schemeClr val="bg1"/>
                </a:solidFill>
              </a:rPr>
              <a:t>Melissa Virus (1999)</a:t>
            </a:r>
          </a:p>
        </p:txBody>
      </p:sp>
      <p:sp>
        <p:nvSpPr>
          <p:cNvPr id="39" name="TextBox 38">
            <a:extLst>
              <a:ext uri="{FF2B5EF4-FFF2-40B4-BE49-F238E27FC236}">
                <a16:creationId xmlns:a16="http://schemas.microsoft.com/office/drawing/2014/main" id="{7EDFA634-1764-16E5-7D6B-F266876528F7}"/>
              </a:ext>
            </a:extLst>
          </p:cNvPr>
          <p:cNvSpPr txBox="1"/>
          <p:nvPr/>
        </p:nvSpPr>
        <p:spPr>
          <a:xfrm>
            <a:off x="7217833" y="5714291"/>
            <a:ext cx="7382932" cy="461665"/>
          </a:xfrm>
          <a:prstGeom prst="rect">
            <a:avLst/>
          </a:prstGeom>
          <a:noFill/>
        </p:spPr>
        <p:txBody>
          <a:bodyPr wrap="square">
            <a:spAutoFit/>
          </a:bodyPr>
          <a:lstStyle/>
          <a:p>
            <a:pPr algn="r" rtl="1"/>
            <a:r>
              <a:rPr lang="en-US" sz="2400" b="1" dirty="0" err="1">
                <a:solidFill>
                  <a:schemeClr val="bg1"/>
                </a:solidFill>
              </a:rPr>
              <a:t>سازنده</a:t>
            </a:r>
            <a:r>
              <a:rPr lang="en-US" sz="2400" b="1" dirty="0">
                <a:solidFill>
                  <a:schemeClr val="bg1"/>
                </a:solidFill>
              </a:rPr>
              <a:t>: </a:t>
            </a:r>
            <a:r>
              <a:rPr lang="en-US" sz="2400" b="1" dirty="0" err="1">
                <a:solidFill>
                  <a:schemeClr val="bg1"/>
                </a:solidFill>
              </a:rPr>
              <a:t>دیوید</a:t>
            </a:r>
            <a:r>
              <a:rPr lang="en-US" sz="2400" b="1" dirty="0">
                <a:solidFill>
                  <a:schemeClr val="bg1"/>
                </a:solidFill>
              </a:rPr>
              <a:t> </a:t>
            </a:r>
            <a:r>
              <a:rPr lang="en-US" sz="2400" b="1" dirty="0" err="1">
                <a:solidFill>
                  <a:schemeClr val="bg1"/>
                </a:solidFill>
              </a:rPr>
              <a:t>لی</a:t>
            </a:r>
            <a:r>
              <a:rPr lang="en-US" sz="2400" b="1" dirty="0">
                <a:solidFill>
                  <a:schemeClr val="bg1"/>
                </a:solidFill>
              </a:rPr>
              <a:t>. </a:t>
            </a:r>
            <a:r>
              <a:rPr lang="en-US" sz="2400" b="1" dirty="0" err="1">
                <a:solidFill>
                  <a:schemeClr val="bg1"/>
                </a:solidFill>
              </a:rPr>
              <a:t>اسمیت</a:t>
            </a:r>
            <a:endParaRPr lang="en-US" sz="2400" b="1" dirty="0">
              <a:solidFill>
                <a:schemeClr val="bg1"/>
              </a:solidFill>
            </a:endParaRPr>
          </a:p>
        </p:txBody>
      </p:sp>
      <p:sp>
        <p:nvSpPr>
          <p:cNvPr id="43" name="TextBox 42">
            <a:extLst>
              <a:ext uri="{FF2B5EF4-FFF2-40B4-BE49-F238E27FC236}">
                <a16:creationId xmlns:a16="http://schemas.microsoft.com/office/drawing/2014/main" id="{FAC36EF5-5A41-1927-D3F2-F0180B1C5836}"/>
              </a:ext>
            </a:extLst>
          </p:cNvPr>
          <p:cNvSpPr txBox="1"/>
          <p:nvPr/>
        </p:nvSpPr>
        <p:spPr>
          <a:xfrm>
            <a:off x="57150" y="6259510"/>
            <a:ext cx="14611347"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ویروس</a:t>
            </a:r>
            <a:r>
              <a:rPr lang="en-US" sz="2400" dirty="0">
                <a:solidFill>
                  <a:schemeClr val="bg1"/>
                </a:solidFill>
              </a:rPr>
              <a:t> Melissa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اولین</a:t>
            </a:r>
            <a:r>
              <a:rPr lang="en-US" sz="2400" dirty="0">
                <a:solidFill>
                  <a:schemeClr val="bg1"/>
                </a:solidFill>
              </a:rPr>
              <a:t> </a:t>
            </a:r>
            <a:r>
              <a:rPr lang="en-US" sz="2400" dirty="0" err="1">
                <a:solidFill>
                  <a:schemeClr val="bg1"/>
                </a:solidFill>
              </a:rPr>
              <a:t>ویروسهایی</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طریق</a:t>
            </a:r>
            <a:r>
              <a:rPr lang="en-US" sz="2400" dirty="0">
                <a:solidFill>
                  <a:schemeClr val="bg1"/>
                </a:solidFill>
              </a:rPr>
              <a:t> </a:t>
            </a:r>
            <a:r>
              <a:rPr lang="en-US" sz="2400" dirty="0" err="1">
                <a:solidFill>
                  <a:schemeClr val="bg1"/>
                </a:solidFill>
              </a:rPr>
              <a:t>ایمیل</a:t>
            </a:r>
            <a:r>
              <a:rPr lang="en-US" sz="2400" dirty="0">
                <a:solidFill>
                  <a:schemeClr val="bg1"/>
                </a:solidFill>
              </a:rPr>
              <a:t> </a:t>
            </a:r>
            <a:r>
              <a:rPr lang="en-US" sz="2400" dirty="0" err="1">
                <a:solidFill>
                  <a:schemeClr val="bg1"/>
                </a:solidFill>
              </a:rPr>
              <a:t>گسترش</a:t>
            </a:r>
            <a:r>
              <a:rPr lang="en-US" sz="2400" dirty="0">
                <a:solidFill>
                  <a:schemeClr val="bg1"/>
                </a:solidFill>
              </a:rPr>
              <a:t> </a:t>
            </a:r>
            <a:r>
              <a:rPr lang="en-US" sz="2400" dirty="0" err="1">
                <a:solidFill>
                  <a:schemeClr val="bg1"/>
                </a:solidFill>
              </a:rPr>
              <a:t>یافت</a:t>
            </a:r>
            <a:r>
              <a:rPr lang="en-US" sz="2400" dirty="0">
                <a:solidFill>
                  <a:schemeClr val="bg1"/>
                </a:solidFill>
              </a:rPr>
              <a:t> و </a:t>
            </a:r>
            <a:r>
              <a:rPr lang="en-US" sz="2400" dirty="0" err="1">
                <a:solidFill>
                  <a:schemeClr val="bg1"/>
                </a:solidFill>
              </a:rPr>
              <a:t>سیستمهای</a:t>
            </a:r>
            <a:r>
              <a:rPr lang="en-US" sz="2400" dirty="0">
                <a:solidFill>
                  <a:schemeClr val="bg1"/>
                </a:solidFill>
              </a:rPr>
              <a:t> </a:t>
            </a:r>
            <a:r>
              <a:rPr lang="en-US" sz="2400" dirty="0" err="1">
                <a:solidFill>
                  <a:schemeClr val="bg1"/>
                </a:solidFill>
              </a:rPr>
              <a:t>بسیاری</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a:t>
            </a:r>
            <a:r>
              <a:rPr lang="en-US" sz="2400" dirty="0">
                <a:solidFill>
                  <a:schemeClr val="bg1"/>
                </a:solidFill>
              </a:rPr>
              <a:t>. </a:t>
            </a:r>
            <a:r>
              <a:rPr lang="en-US" sz="2400" dirty="0" err="1">
                <a:solidFill>
                  <a:schemeClr val="bg1"/>
                </a:solidFill>
              </a:rPr>
              <a:t>دیوید</a:t>
            </a:r>
            <a:r>
              <a:rPr lang="en-US" sz="2400" dirty="0">
                <a:solidFill>
                  <a:schemeClr val="bg1"/>
                </a:solidFill>
              </a:rPr>
              <a:t> </a:t>
            </a:r>
            <a:r>
              <a:rPr lang="en-US" sz="2400" dirty="0" err="1">
                <a:solidFill>
                  <a:schemeClr val="bg1"/>
                </a:solidFill>
              </a:rPr>
              <a:t>لی</a:t>
            </a:r>
            <a:r>
              <a:rPr lang="en-US" sz="2400" dirty="0">
                <a:solidFill>
                  <a:schemeClr val="bg1"/>
                </a:solidFill>
              </a:rPr>
              <a:t>. </a:t>
            </a:r>
            <a:r>
              <a:rPr lang="en-US" sz="2400" dirty="0" err="1">
                <a:solidFill>
                  <a:schemeClr val="bg1"/>
                </a:solidFill>
              </a:rPr>
              <a:t>اسمیت</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نام</a:t>
            </a:r>
            <a:r>
              <a:rPr lang="en-US" sz="2400" dirty="0">
                <a:solidFill>
                  <a:schemeClr val="bg1"/>
                </a:solidFill>
              </a:rPr>
              <a:t> </a:t>
            </a:r>
            <a:r>
              <a:rPr lang="en-US" sz="2400" dirty="0" err="1">
                <a:solidFill>
                  <a:schemeClr val="bg1"/>
                </a:solidFill>
              </a:rPr>
              <a:t>یک</a:t>
            </a:r>
            <a:r>
              <a:rPr lang="en-US" sz="2400" dirty="0">
                <a:solidFill>
                  <a:schemeClr val="bg1"/>
                </a:solidFill>
              </a:rPr>
              <a:t> </a:t>
            </a:r>
            <a:r>
              <a:rPr lang="en-US" sz="2400" dirty="0" err="1">
                <a:solidFill>
                  <a:schemeClr val="bg1"/>
                </a:solidFill>
              </a:rPr>
              <a:t>رقصنده</a:t>
            </a:r>
            <a:r>
              <a:rPr lang="en-US" sz="2400" dirty="0">
                <a:solidFill>
                  <a:schemeClr val="bg1"/>
                </a:solidFill>
              </a:rPr>
              <a:t> </a:t>
            </a:r>
            <a:r>
              <a:rPr lang="en-US" sz="2400" dirty="0" err="1">
                <a:solidFill>
                  <a:schemeClr val="bg1"/>
                </a:solidFill>
              </a:rPr>
              <a:t>استریپکلاب</a:t>
            </a:r>
            <a:r>
              <a:rPr lang="en-US" sz="2400" dirty="0">
                <a:solidFill>
                  <a:schemeClr val="bg1"/>
                </a:solidFill>
              </a:rPr>
              <a:t> </a:t>
            </a:r>
            <a:r>
              <a:rPr lang="en-US" sz="2400" dirty="0" err="1">
                <a:solidFill>
                  <a:schemeClr val="bg1"/>
                </a:solidFill>
              </a:rPr>
              <a:t>نامگذاری</a:t>
            </a:r>
            <a:r>
              <a:rPr lang="en-US" sz="2400" dirty="0">
                <a:solidFill>
                  <a:schemeClr val="bg1"/>
                </a:solidFill>
              </a:rPr>
              <a:t> </a:t>
            </a:r>
            <a:r>
              <a:rPr lang="en-US" sz="2400" dirty="0" err="1">
                <a:solidFill>
                  <a:schemeClr val="bg1"/>
                </a:solidFill>
              </a:rPr>
              <a:t>کرد</a:t>
            </a:r>
            <a:r>
              <a:rPr lang="en-US" sz="2400" dirty="0">
                <a:solidFill>
                  <a:schemeClr val="bg1"/>
                </a:solidFill>
              </a:rPr>
              <a:t> و </a:t>
            </a:r>
            <a:r>
              <a:rPr lang="en-US" sz="2400" dirty="0" err="1">
                <a:solidFill>
                  <a:schemeClr val="bg1"/>
                </a:solidFill>
              </a:rPr>
              <a:t>هدف</a:t>
            </a:r>
            <a:r>
              <a:rPr lang="en-US" sz="2400" dirty="0">
                <a:solidFill>
                  <a:schemeClr val="bg1"/>
                </a:solidFill>
              </a:rPr>
              <a:t> </a:t>
            </a:r>
            <a:r>
              <a:rPr lang="en-US" sz="2400" dirty="0" err="1">
                <a:solidFill>
                  <a:schemeClr val="bg1"/>
                </a:solidFill>
              </a:rPr>
              <a:t>اصلی</a:t>
            </a:r>
            <a:r>
              <a:rPr lang="en-US" sz="2400" dirty="0">
                <a:solidFill>
                  <a:schemeClr val="bg1"/>
                </a:solidFill>
              </a:rPr>
              <a:t> </a:t>
            </a:r>
            <a:r>
              <a:rPr lang="en-US" sz="2400" dirty="0" err="1">
                <a:solidFill>
                  <a:schemeClr val="bg1"/>
                </a:solidFill>
              </a:rPr>
              <a:t>آن</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کردن</a:t>
            </a:r>
            <a:r>
              <a:rPr lang="en-US" sz="2400" dirty="0">
                <a:solidFill>
                  <a:schemeClr val="bg1"/>
                </a:solidFill>
              </a:rPr>
              <a:t> </a:t>
            </a:r>
            <a:r>
              <a:rPr lang="en-US" sz="2400" dirty="0" err="1">
                <a:solidFill>
                  <a:schemeClr val="bg1"/>
                </a:solidFill>
              </a:rPr>
              <a:t>فایلهای</a:t>
            </a:r>
            <a:r>
              <a:rPr lang="en-US" sz="2400" dirty="0">
                <a:solidFill>
                  <a:schemeClr val="bg1"/>
                </a:solidFill>
              </a:rPr>
              <a:t> Microsoft Word و </a:t>
            </a:r>
            <a:r>
              <a:rPr lang="en-US" sz="2400" dirty="0" err="1">
                <a:solidFill>
                  <a:schemeClr val="bg1"/>
                </a:solidFill>
              </a:rPr>
              <a:t>گسترش</a:t>
            </a:r>
            <a:r>
              <a:rPr lang="en-US" sz="2400" dirty="0">
                <a:solidFill>
                  <a:schemeClr val="bg1"/>
                </a:solidFill>
              </a:rPr>
              <a:t> </a:t>
            </a:r>
            <a:r>
              <a:rPr lang="en-US" sz="2400" dirty="0" err="1">
                <a:solidFill>
                  <a:schemeClr val="bg1"/>
                </a:solidFill>
              </a:rPr>
              <a:t>خود</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طریق</a:t>
            </a:r>
            <a:r>
              <a:rPr lang="en-US" sz="2400" dirty="0">
                <a:solidFill>
                  <a:schemeClr val="bg1"/>
                </a:solidFill>
              </a:rPr>
              <a:t> </a:t>
            </a:r>
            <a:r>
              <a:rPr lang="en-US" sz="2400" dirty="0" err="1">
                <a:solidFill>
                  <a:schemeClr val="bg1"/>
                </a:solidFill>
              </a:rPr>
              <a:t>لیست</a:t>
            </a:r>
            <a:r>
              <a:rPr lang="en-US" sz="2400" dirty="0">
                <a:solidFill>
                  <a:schemeClr val="bg1"/>
                </a:solidFill>
              </a:rPr>
              <a:t> </a:t>
            </a:r>
            <a:r>
              <a:rPr lang="en-US" sz="2400" dirty="0" err="1">
                <a:solidFill>
                  <a:schemeClr val="bg1"/>
                </a:solidFill>
              </a:rPr>
              <a:t>ایمیلهای</a:t>
            </a:r>
            <a:r>
              <a:rPr lang="en-US" sz="2400" dirty="0">
                <a:solidFill>
                  <a:schemeClr val="bg1"/>
                </a:solidFill>
              </a:rPr>
              <a:t> </a:t>
            </a:r>
            <a:r>
              <a:rPr lang="en-US" sz="2400" dirty="0" err="1">
                <a:solidFill>
                  <a:schemeClr val="bg1"/>
                </a:solidFill>
              </a:rPr>
              <a:t>قربانیان</a:t>
            </a:r>
            <a:r>
              <a:rPr lang="en-US" sz="2400" dirty="0">
                <a:solidFill>
                  <a:schemeClr val="bg1"/>
                </a:solidFill>
              </a:rPr>
              <a:t> </a:t>
            </a:r>
            <a:r>
              <a:rPr lang="en-US" sz="2400" dirty="0" err="1">
                <a:solidFill>
                  <a:schemeClr val="bg1"/>
                </a:solidFill>
              </a:rPr>
              <a:t>بود</a:t>
            </a:r>
            <a:r>
              <a:rPr lang="en-US" sz="2400" dirty="0">
                <a:solidFill>
                  <a:schemeClr val="bg1"/>
                </a:solidFill>
              </a:rPr>
              <a:t>.</a:t>
            </a:r>
          </a:p>
        </p:txBody>
      </p:sp>
      <p:sp>
        <p:nvSpPr>
          <p:cNvPr id="44" name="Rectangle 43">
            <a:extLst>
              <a:ext uri="{FF2B5EF4-FFF2-40B4-BE49-F238E27FC236}">
                <a16:creationId xmlns:a16="http://schemas.microsoft.com/office/drawing/2014/main" id="{98240F2B-A303-F3EB-C5FA-71ED05EAF01E}"/>
              </a:ext>
            </a:extLst>
          </p:cNvPr>
          <p:cNvSpPr/>
          <p:nvPr/>
        </p:nvSpPr>
        <p:spPr>
          <a:xfrm>
            <a:off x="12530667" y="7636933"/>
            <a:ext cx="2070098" cy="592667"/>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23">
                                            <p:txEl>
                                              <p:pRg st="0" end="0"/>
                                            </p:txEl>
                                          </p:spTgt>
                                        </p:tgtEl>
                                        <p:attrNameLst>
                                          <p:attrName>style.color</p:attrName>
                                        </p:attrNameLst>
                                      </p:cBhvr>
                                      <p:to>
                                        <p:clrVal>
                                          <a:srgbClr val="92D050"/>
                                        </p:clrVal>
                                      </p:to>
                                    </p:set>
                                    <p:set>
                                      <p:cBhvr>
                                        <p:cTn id="7" dur="500" fill="hold"/>
                                        <p:tgtEl>
                                          <p:spTgt spid="23">
                                            <p:txEl>
                                              <p:pRg st="0" end="0"/>
                                            </p:txEl>
                                          </p:spTgt>
                                        </p:tgtEl>
                                        <p:attrNameLst>
                                          <p:attrName>fillcolor</p:attrName>
                                        </p:attrNameLst>
                                      </p:cBhvr>
                                      <p:to>
                                        <p:clrVal>
                                          <a:srgbClr val="92D050"/>
                                        </p:clrVal>
                                      </p:to>
                                    </p:set>
                                    <p:set>
                                      <p:cBhvr>
                                        <p:cTn id="8" dur="500" fill="hold"/>
                                        <p:tgtEl>
                                          <p:spTgt spid="23">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80">
                                          <p:stCondLst>
                                            <p:cond delay="0"/>
                                          </p:stCondLst>
                                        </p:cTn>
                                        <p:tgtEl>
                                          <p:spTgt spid="35"/>
                                        </p:tgtEl>
                                      </p:cBhvr>
                                    </p:animEffect>
                                    <p:anim calcmode="lin" valueType="num">
                                      <p:cBhvr>
                                        <p:cTn id="1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9" dur="26">
                                          <p:stCondLst>
                                            <p:cond delay="650"/>
                                          </p:stCondLst>
                                        </p:cTn>
                                        <p:tgtEl>
                                          <p:spTgt spid="35"/>
                                        </p:tgtEl>
                                      </p:cBhvr>
                                      <p:to x="100000" y="60000"/>
                                    </p:animScale>
                                    <p:animScale>
                                      <p:cBhvr>
                                        <p:cTn id="20" dur="166" decel="50000">
                                          <p:stCondLst>
                                            <p:cond delay="676"/>
                                          </p:stCondLst>
                                        </p:cTn>
                                        <p:tgtEl>
                                          <p:spTgt spid="35"/>
                                        </p:tgtEl>
                                      </p:cBhvr>
                                      <p:to x="100000" y="100000"/>
                                    </p:animScale>
                                    <p:animScale>
                                      <p:cBhvr>
                                        <p:cTn id="21" dur="26">
                                          <p:stCondLst>
                                            <p:cond delay="1312"/>
                                          </p:stCondLst>
                                        </p:cTn>
                                        <p:tgtEl>
                                          <p:spTgt spid="35"/>
                                        </p:tgtEl>
                                      </p:cBhvr>
                                      <p:to x="100000" y="80000"/>
                                    </p:animScale>
                                    <p:animScale>
                                      <p:cBhvr>
                                        <p:cTn id="22" dur="166" decel="50000">
                                          <p:stCondLst>
                                            <p:cond delay="1338"/>
                                          </p:stCondLst>
                                        </p:cTn>
                                        <p:tgtEl>
                                          <p:spTgt spid="35"/>
                                        </p:tgtEl>
                                      </p:cBhvr>
                                      <p:to x="100000" y="100000"/>
                                    </p:animScale>
                                    <p:animScale>
                                      <p:cBhvr>
                                        <p:cTn id="23" dur="26">
                                          <p:stCondLst>
                                            <p:cond delay="1642"/>
                                          </p:stCondLst>
                                        </p:cTn>
                                        <p:tgtEl>
                                          <p:spTgt spid="35"/>
                                        </p:tgtEl>
                                      </p:cBhvr>
                                      <p:to x="100000" y="90000"/>
                                    </p:animScale>
                                    <p:animScale>
                                      <p:cBhvr>
                                        <p:cTn id="24" dur="166" decel="50000">
                                          <p:stCondLst>
                                            <p:cond delay="1668"/>
                                          </p:stCondLst>
                                        </p:cTn>
                                        <p:tgtEl>
                                          <p:spTgt spid="35"/>
                                        </p:tgtEl>
                                      </p:cBhvr>
                                      <p:to x="100000" y="100000"/>
                                    </p:animScale>
                                    <p:animScale>
                                      <p:cBhvr>
                                        <p:cTn id="25" dur="26">
                                          <p:stCondLst>
                                            <p:cond delay="1808"/>
                                          </p:stCondLst>
                                        </p:cTn>
                                        <p:tgtEl>
                                          <p:spTgt spid="35"/>
                                        </p:tgtEl>
                                      </p:cBhvr>
                                      <p:to x="100000" y="95000"/>
                                    </p:animScale>
                                    <p:animScale>
                                      <p:cBhvr>
                                        <p:cTn id="26" dur="166" decel="50000">
                                          <p:stCondLst>
                                            <p:cond delay="1834"/>
                                          </p:stCondLst>
                                        </p:cTn>
                                        <p:tgtEl>
                                          <p:spTgt spid="3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animEffect transition="in" filter="barn(inVertical)">
                                      <p:cBhvr>
                                        <p:cTn id="31" dur="500"/>
                                        <p:tgtEl>
                                          <p:spTgt spid="2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mph" presetSubtype="0" fill="hold" nodeType="clickEffect">
                                  <p:stCondLst>
                                    <p:cond delay="0"/>
                                  </p:stCondLst>
                                  <p:iterate type="lt">
                                    <p:tmPct val="4000"/>
                                  </p:iterate>
                                  <p:childTnLst>
                                    <p:set>
                                      <p:cBhvr override="childStyle">
                                        <p:cTn id="35" dur="500" fill="hold"/>
                                        <p:tgtEl>
                                          <p:spTgt spid="31">
                                            <p:txEl>
                                              <p:pRg st="0" end="0"/>
                                            </p:txEl>
                                          </p:spTgt>
                                        </p:tgtEl>
                                        <p:attrNameLst>
                                          <p:attrName>style.color</p:attrName>
                                        </p:attrNameLst>
                                      </p:cBhvr>
                                      <p:to>
                                        <p:clrVal>
                                          <a:schemeClr val="accent2"/>
                                        </p:clrVal>
                                      </p:to>
                                    </p:set>
                                    <p:set>
                                      <p:cBhvr>
                                        <p:cTn id="36" dur="500" fill="hold"/>
                                        <p:tgtEl>
                                          <p:spTgt spid="31">
                                            <p:txEl>
                                              <p:pRg st="0" end="0"/>
                                            </p:txEl>
                                          </p:spTgt>
                                        </p:tgtEl>
                                        <p:attrNameLst>
                                          <p:attrName>fillcolor</p:attrName>
                                        </p:attrNameLst>
                                      </p:cBhvr>
                                      <p:to>
                                        <p:clrVal>
                                          <a:schemeClr val="accent2"/>
                                        </p:clrVal>
                                      </p:to>
                                    </p:set>
                                    <p:set>
                                      <p:cBhvr>
                                        <p:cTn id="37" dur="500" fill="hold"/>
                                        <p:tgtEl>
                                          <p:spTgt spid="31">
                                            <p:txEl>
                                              <p:pRg st="0" end="0"/>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3">
                                            <p:txEl>
                                              <p:pRg st="0" end="0"/>
                                            </p:txEl>
                                          </p:spTgt>
                                        </p:tgtEl>
                                        <p:attrNameLst>
                                          <p:attrName>style.visibility</p:attrName>
                                        </p:attrNameLst>
                                      </p:cBhvr>
                                      <p:to>
                                        <p:strVal val="visible"/>
                                      </p:to>
                                    </p:set>
                                    <p:animEffect transition="in" filter="barn(inVertical)">
                                      <p:cBhvr>
                                        <p:cTn id="42" dur="500"/>
                                        <p:tgtEl>
                                          <p:spTgt spid="3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mph" presetSubtype="0" fill="hold" nodeType="clickEffect">
                                  <p:stCondLst>
                                    <p:cond delay="0"/>
                                  </p:stCondLst>
                                  <p:iterate type="lt">
                                    <p:tmPct val="4000"/>
                                  </p:iterate>
                                  <p:childTnLst>
                                    <p:set>
                                      <p:cBhvr override="childStyle">
                                        <p:cTn id="46" dur="500" fill="hold"/>
                                        <p:tgtEl>
                                          <p:spTgt spid="39">
                                            <p:txEl>
                                              <p:pRg st="0" end="0"/>
                                            </p:txEl>
                                          </p:spTgt>
                                        </p:tgtEl>
                                        <p:attrNameLst>
                                          <p:attrName>style.color</p:attrName>
                                        </p:attrNameLst>
                                      </p:cBhvr>
                                      <p:to>
                                        <p:clrVal>
                                          <a:srgbClr val="0070C0"/>
                                        </p:clrVal>
                                      </p:to>
                                    </p:set>
                                    <p:set>
                                      <p:cBhvr>
                                        <p:cTn id="47" dur="500" fill="hold"/>
                                        <p:tgtEl>
                                          <p:spTgt spid="39">
                                            <p:txEl>
                                              <p:pRg st="0" end="0"/>
                                            </p:txEl>
                                          </p:spTgt>
                                        </p:tgtEl>
                                        <p:attrNameLst>
                                          <p:attrName>fillcolor</p:attrName>
                                        </p:attrNameLst>
                                      </p:cBhvr>
                                      <p:to>
                                        <p:clrVal>
                                          <a:srgbClr val="0070C0"/>
                                        </p:clrVal>
                                      </p:to>
                                    </p:set>
                                    <p:set>
                                      <p:cBhvr>
                                        <p:cTn id="48" dur="500" fill="hold"/>
                                        <p:tgtEl>
                                          <p:spTgt spid="39">
                                            <p:txEl>
                                              <p:pRg st="0" end="0"/>
                                            </p:txEl>
                                          </p:spTgt>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Effect transition="in" filter="barn(inVertical)">
                                      <p:cBhvr>
                                        <p:cTn id="53"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0AFC7A8-752C-1E35-EAEF-873D56FE4E46}"/>
              </a:ext>
            </a:extLst>
          </p:cNvPr>
          <p:cNvSpPr txBox="1"/>
          <p:nvPr/>
        </p:nvSpPr>
        <p:spPr>
          <a:xfrm>
            <a:off x="3657600" y="0"/>
            <a:ext cx="7315200" cy="461665"/>
          </a:xfrm>
          <a:prstGeom prst="rect">
            <a:avLst/>
          </a:prstGeom>
          <a:noFill/>
        </p:spPr>
        <p:txBody>
          <a:bodyPr wrap="square">
            <a:spAutoFit/>
          </a:bodyPr>
          <a:lstStyle/>
          <a:p>
            <a:pPr algn="ctr"/>
            <a:r>
              <a:rPr lang="en-US" sz="2400" b="1" dirty="0">
                <a:solidFill>
                  <a:schemeClr val="bg1"/>
                </a:solidFill>
              </a:rPr>
              <a:t>ILOVEYOU (2000)</a:t>
            </a:r>
          </a:p>
        </p:txBody>
      </p:sp>
      <p:sp>
        <p:nvSpPr>
          <p:cNvPr id="16" name="TextBox 15">
            <a:extLst>
              <a:ext uri="{FF2B5EF4-FFF2-40B4-BE49-F238E27FC236}">
                <a16:creationId xmlns:a16="http://schemas.microsoft.com/office/drawing/2014/main" id="{1B4131F5-1962-B01A-887B-67DEC1F925CA}"/>
              </a:ext>
            </a:extLst>
          </p:cNvPr>
          <p:cNvSpPr txBox="1"/>
          <p:nvPr/>
        </p:nvSpPr>
        <p:spPr>
          <a:xfrm>
            <a:off x="7315200" y="476197"/>
            <a:ext cx="7315200" cy="461665"/>
          </a:xfrm>
          <a:prstGeom prst="rect">
            <a:avLst/>
          </a:prstGeom>
          <a:noFill/>
        </p:spPr>
        <p:txBody>
          <a:bodyPr wrap="square">
            <a:spAutoFit/>
          </a:bodyPr>
          <a:lstStyle/>
          <a:p>
            <a:pPr algn="r" rtl="1"/>
            <a:r>
              <a:rPr lang="en-US" sz="2400" b="1" dirty="0" err="1">
                <a:solidFill>
                  <a:schemeClr val="bg1"/>
                </a:solidFill>
              </a:rPr>
              <a:t>سازندگان</a:t>
            </a:r>
            <a:r>
              <a:rPr lang="en-US" sz="2400" b="1" dirty="0">
                <a:solidFill>
                  <a:schemeClr val="bg1"/>
                </a:solidFill>
              </a:rPr>
              <a:t>: </a:t>
            </a:r>
            <a:r>
              <a:rPr lang="en-US" sz="2400" b="1" dirty="0" err="1">
                <a:solidFill>
                  <a:schemeClr val="bg1"/>
                </a:solidFill>
              </a:rPr>
              <a:t>اونل</a:t>
            </a:r>
            <a:r>
              <a:rPr lang="en-US" sz="2400" b="1" dirty="0">
                <a:solidFill>
                  <a:schemeClr val="bg1"/>
                </a:solidFill>
              </a:rPr>
              <a:t> د </a:t>
            </a:r>
            <a:r>
              <a:rPr lang="en-US" sz="2400" b="1" dirty="0" err="1">
                <a:solidFill>
                  <a:schemeClr val="bg1"/>
                </a:solidFill>
              </a:rPr>
              <a:t>گوزمان</a:t>
            </a:r>
            <a:r>
              <a:rPr lang="en-US" sz="2400" b="1" dirty="0">
                <a:solidFill>
                  <a:schemeClr val="bg1"/>
                </a:solidFill>
              </a:rPr>
              <a:t> و </a:t>
            </a:r>
            <a:r>
              <a:rPr lang="en-US" sz="2400" b="1" dirty="0" err="1">
                <a:solidFill>
                  <a:schemeClr val="bg1"/>
                </a:solidFill>
              </a:rPr>
              <a:t>ریچارد</a:t>
            </a:r>
            <a:r>
              <a:rPr lang="en-US" sz="2400" b="1" dirty="0">
                <a:solidFill>
                  <a:schemeClr val="bg1"/>
                </a:solidFill>
              </a:rPr>
              <a:t> </a:t>
            </a:r>
            <a:r>
              <a:rPr lang="en-US" sz="2400" b="1" dirty="0" err="1">
                <a:solidFill>
                  <a:schemeClr val="bg1"/>
                </a:solidFill>
              </a:rPr>
              <a:t>بون</a:t>
            </a:r>
            <a:endParaRPr lang="en-US" sz="2400" b="1" dirty="0">
              <a:solidFill>
                <a:schemeClr val="bg1"/>
              </a:solidFill>
            </a:endParaRPr>
          </a:p>
        </p:txBody>
      </p:sp>
      <p:sp>
        <p:nvSpPr>
          <p:cNvPr id="18" name="TextBox 17">
            <a:extLst>
              <a:ext uri="{FF2B5EF4-FFF2-40B4-BE49-F238E27FC236}">
                <a16:creationId xmlns:a16="http://schemas.microsoft.com/office/drawing/2014/main" id="{F8C5C268-1030-5E5F-BE10-F6A3862BBA82}"/>
              </a:ext>
            </a:extLst>
          </p:cNvPr>
          <p:cNvSpPr txBox="1"/>
          <p:nvPr/>
        </p:nvSpPr>
        <p:spPr>
          <a:xfrm>
            <a:off x="0" y="952394"/>
            <a:ext cx="14630400"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ویروس</a:t>
            </a:r>
            <a:r>
              <a:rPr lang="en-US" sz="2400" dirty="0">
                <a:solidFill>
                  <a:schemeClr val="bg1"/>
                </a:solidFill>
              </a:rPr>
              <a:t> ILOVEYOU</a:t>
            </a:r>
            <a:r>
              <a:rPr lang="fa-IR"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عشق</a:t>
            </a:r>
            <a:r>
              <a:rPr lang="en-US" sz="2400" dirty="0">
                <a:solidFill>
                  <a:schemeClr val="bg1"/>
                </a:solidFill>
              </a:rPr>
              <a:t>" </a:t>
            </a:r>
            <a:r>
              <a:rPr lang="fa-IR" sz="2400" dirty="0">
                <a:solidFill>
                  <a:schemeClr val="bg1"/>
                </a:solidFill>
              </a:rPr>
              <a:t> </a:t>
            </a:r>
            <a:r>
              <a:rPr lang="en-US" sz="2400" dirty="0" err="1">
                <a:solidFill>
                  <a:schemeClr val="bg1"/>
                </a:solidFill>
              </a:rPr>
              <a:t>نیز</a:t>
            </a:r>
            <a:r>
              <a:rPr lang="en-US" sz="2400" dirty="0">
                <a:solidFill>
                  <a:schemeClr val="bg1"/>
                </a:solidFill>
              </a:rPr>
              <a:t> </a:t>
            </a:r>
            <a:r>
              <a:rPr lang="en-US" sz="2400" dirty="0" err="1">
                <a:solidFill>
                  <a:schemeClr val="bg1"/>
                </a:solidFill>
              </a:rPr>
              <a:t>معروف</a:t>
            </a:r>
            <a:r>
              <a:rPr lang="en-US" sz="2400" dirty="0">
                <a:solidFill>
                  <a:schemeClr val="bg1"/>
                </a:solidFill>
              </a:rPr>
              <a:t> </a:t>
            </a:r>
            <a:r>
              <a:rPr lang="en-US" sz="2400" dirty="0" err="1">
                <a:solidFill>
                  <a:schemeClr val="bg1"/>
                </a:solidFill>
              </a:rPr>
              <a:t>است</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طریق</a:t>
            </a:r>
            <a:r>
              <a:rPr lang="en-US" sz="2400" dirty="0">
                <a:solidFill>
                  <a:schemeClr val="bg1"/>
                </a:solidFill>
              </a:rPr>
              <a:t> </a:t>
            </a:r>
            <a:r>
              <a:rPr lang="en-US" sz="2400" dirty="0" err="1">
                <a:solidFill>
                  <a:schemeClr val="bg1"/>
                </a:solidFill>
              </a:rPr>
              <a:t>ایمیل</a:t>
            </a:r>
            <a:r>
              <a:rPr lang="en-US" sz="2400" dirty="0">
                <a:solidFill>
                  <a:schemeClr val="bg1"/>
                </a:solidFill>
              </a:rPr>
              <a:t> </a:t>
            </a:r>
            <a:r>
              <a:rPr lang="en-US" sz="2400" dirty="0" err="1">
                <a:solidFill>
                  <a:schemeClr val="bg1"/>
                </a:solidFill>
              </a:rPr>
              <a:t>منتشر</a:t>
            </a:r>
            <a:r>
              <a:rPr lang="en-US" sz="2400" dirty="0">
                <a:solidFill>
                  <a:schemeClr val="bg1"/>
                </a:solidFill>
              </a:rPr>
              <a:t> </a:t>
            </a:r>
            <a:r>
              <a:rPr lang="en-US" sz="2400" dirty="0" err="1">
                <a:solidFill>
                  <a:schemeClr val="bg1"/>
                </a:solidFill>
              </a:rPr>
              <a:t>شد</a:t>
            </a:r>
            <a:r>
              <a:rPr lang="en-US" sz="2400" dirty="0">
                <a:solidFill>
                  <a:schemeClr val="bg1"/>
                </a:solidFill>
              </a:rPr>
              <a:t> و </a:t>
            </a:r>
            <a:r>
              <a:rPr lang="en-US" sz="2400" dirty="0" err="1">
                <a:solidFill>
                  <a:schemeClr val="bg1"/>
                </a:solidFill>
              </a:rPr>
              <a:t>به</a:t>
            </a:r>
            <a:r>
              <a:rPr lang="en-US" sz="2400" dirty="0">
                <a:solidFill>
                  <a:schemeClr val="bg1"/>
                </a:solidFill>
              </a:rPr>
              <a:t> </a:t>
            </a:r>
            <a:r>
              <a:rPr lang="en-US" sz="2400" dirty="0" err="1">
                <a:solidFill>
                  <a:schemeClr val="bg1"/>
                </a:solidFill>
              </a:rPr>
              <a:t>سرعت</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سراسر</a:t>
            </a:r>
            <a:r>
              <a:rPr lang="en-US" sz="2400" dirty="0">
                <a:solidFill>
                  <a:schemeClr val="bg1"/>
                </a:solidFill>
              </a:rPr>
              <a:t> </a:t>
            </a:r>
            <a:r>
              <a:rPr lang="en-US" sz="2400" dirty="0" err="1">
                <a:solidFill>
                  <a:schemeClr val="bg1"/>
                </a:solidFill>
              </a:rPr>
              <a:t>جهان</a:t>
            </a:r>
            <a:r>
              <a:rPr lang="en-US" sz="2400" dirty="0">
                <a:solidFill>
                  <a:schemeClr val="bg1"/>
                </a:solidFill>
              </a:rPr>
              <a:t> </a:t>
            </a:r>
            <a:r>
              <a:rPr lang="en-US" sz="2400" dirty="0" err="1">
                <a:solidFill>
                  <a:schemeClr val="bg1"/>
                </a:solidFill>
              </a:rPr>
              <a:t>گسترش</a:t>
            </a:r>
            <a:r>
              <a:rPr lang="en-US" sz="2400" dirty="0">
                <a:solidFill>
                  <a:schemeClr val="bg1"/>
                </a:solidFill>
              </a:rPr>
              <a:t> </a:t>
            </a:r>
            <a:r>
              <a:rPr lang="en-US" sz="2400" dirty="0" err="1">
                <a:solidFill>
                  <a:schemeClr val="bg1"/>
                </a:solidFill>
              </a:rPr>
              <a:t>یافت</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توسط</a:t>
            </a:r>
            <a:r>
              <a:rPr lang="en-US" sz="2400" dirty="0">
                <a:solidFill>
                  <a:schemeClr val="bg1"/>
                </a:solidFill>
              </a:rPr>
              <a:t> </a:t>
            </a:r>
            <a:r>
              <a:rPr lang="en-US" sz="2400" dirty="0" err="1">
                <a:solidFill>
                  <a:schemeClr val="bg1"/>
                </a:solidFill>
              </a:rPr>
              <a:t>دو</a:t>
            </a:r>
            <a:r>
              <a:rPr lang="en-US" sz="2400" dirty="0">
                <a:solidFill>
                  <a:schemeClr val="bg1"/>
                </a:solidFill>
              </a:rPr>
              <a:t> </a:t>
            </a:r>
            <a:r>
              <a:rPr lang="en-US" sz="2400" dirty="0" err="1">
                <a:solidFill>
                  <a:schemeClr val="bg1"/>
                </a:solidFill>
              </a:rPr>
              <a:t>فیلیپینی</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نامهای</a:t>
            </a:r>
            <a:r>
              <a:rPr lang="en-US" sz="2400" dirty="0">
                <a:solidFill>
                  <a:schemeClr val="bg1"/>
                </a:solidFill>
              </a:rPr>
              <a:t> </a:t>
            </a:r>
            <a:r>
              <a:rPr lang="en-US" sz="2400" dirty="0" err="1">
                <a:solidFill>
                  <a:schemeClr val="bg1"/>
                </a:solidFill>
              </a:rPr>
              <a:t>اونل</a:t>
            </a:r>
            <a:r>
              <a:rPr lang="en-US" sz="2400" dirty="0">
                <a:solidFill>
                  <a:schemeClr val="bg1"/>
                </a:solidFill>
              </a:rPr>
              <a:t> د </a:t>
            </a:r>
            <a:r>
              <a:rPr lang="en-US" sz="2400" dirty="0" err="1">
                <a:solidFill>
                  <a:schemeClr val="bg1"/>
                </a:solidFill>
              </a:rPr>
              <a:t>گوزمان</a:t>
            </a:r>
            <a:r>
              <a:rPr lang="en-US" sz="2400" dirty="0">
                <a:solidFill>
                  <a:schemeClr val="bg1"/>
                </a:solidFill>
              </a:rPr>
              <a:t> و </a:t>
            </a:r>
            <a:r>
              <a:rPr lang="en-US" sz="2400" dirty="0" err="1">
                <a:solidFill>
                  <a:schemeClr val="bg1"/>
                </a:solidFill>
              </a:rPr>
              <a:t>ریچارد</a:t>
            </a:r>
            <a:r>
              <a:rPr lang="en-US" sz="2400" dirty="0">
                <a:solidFill>
                  <a:schemeClr val="bg1"/>
                </a:solidFill>
              </a:rPr>
              <a:t> </a:t>
            </a:r>
            <a:r>
              <a:rPr lang="en-US" sz="2400" dirty="0" err="1">
                <a:solidFill>
                  <a:schemeClr val="bg1"/>
                </a:solidFill>
              </a:rPr>
              <a:t>بون</a:t>
            </a:r>
            <a:r>
              <a:rPr lang="en-US" sz="2400" dirty="0">
                <a:solidFill>
                  <a:schemeClr val="bg1"/>
                </a:solidFill>
              </a:rPr>
              <a:t> </a:t>
            </a:r>
            <a:r>
              <a:rPr lang="en-US" sz="2400" dirty="0" err="1">
                <a:solidFill>
                  <a:schemeClr val="bg1"/>
                </a:solidFill>
              </a:rPr>
              <a:t>ساخته</a:t>
            </a:r>
            <a:r>
              <a:rPr lang="en-US" sz="2400" dirty="0">
                <a:solidFill>
                  <a:schemeClr val="bg1"/>
                </a:solidFill>
              </a:rPr>
              <a:t> </a:t>
            </a:r>
            <a:r>
              <a:rPr lang="en-US" sz="2400" dirty="0" err="1">
                <a:solidFill>
                  <a:schemeClr val="bg1"/>
                </a:solidFill>
              </a:rPr>
              <a:t>شد</a:t>
            </a:r>
            <a:r>
              <a:rPr lang="en-US" sz="2400" dirty="0">
                <a:solidFill>
                  <a:schemeClr val="bg1"/>
                </a:solidFill>
              </a:rPr>
              <a:t> و </a:t>
            </a:r>
            <a:r>
              <a:rPr lang="en-US" sz="2400" dirty="0" err="1">
                <a:solidFill>
                  <a:schemeClr val="bg1"/>
                </a:solidFill>
              </a:rPr>
              <a:t>هدف</a:t>
            </a:r>
            <a:r>
              <a:rPr lang="en-US" sz="2400" dirty="0">
                <a:solidFill>
                  <a:schemeClr val="bg1"/>
                </a:solidFill>
              </a:rPr>
              <a:t> </a:t>
            </a:r>
            <a:r>
              <a:rPr lang="en-US" sz="2400" dirty="0" err="1">
                <a:solidFill>
                  <a:schemeClr val="bg1"/>
                </a:solidFill>
              </a:rPr>
              <a:t>آن</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کردن</a:t>
            </a:r>
            <a:r>
              <a:rPr lang="en-US" sz="2400" dirty="0">
                <a:solidFill>
                  <a:schemeClr val="bg1"/>
                </a:solidFill>
              </a:rPr>
              <a:t> </a:t>
            </a:r>
            <a:r>
              <a:rPr lang="en-US" sz="2400" dirty="0" err="1">
                <a:solidFill>
                  <a:schemeClr val="bg1"/>
                </a:solidFill>
              </a:rPr>
              <a:t>فایلهای</a:t>
            </a:r>
            <a:r>
              <a:rPr lang="en-US" sz="2400" dirty="0">
                <a:solidFill>
                  <a:schemeClr val="bg1"/>
                </a:solidFill>
              </a:rPr>
              <a:t> </a:t>
            </a:r>
            <a:r>
              <a:rPr lang="en-US" sz="2400" dirty="0" err="1">
                <a:solidFill>
                  <a:schemeClr val="bg1"/>
                </a:solidFill>
              </a:rPr>
              <a:t>کاربران</a:t>
            </a:r>
            <a:r>
              <a:rPr lang="en-US" sz="2400" dirty="0">
                <a:solidFill>
                  <a:schemeClr val="bg1"/>
                </a:solidFill>
              </a:rPr>
              <a:t> و </a:t>
            </a:r>
            <a:r>
              <a:rPr lang="en-US" sz="2400" dirty="0" err="1">
                <a:solidFill>
                  <a:schemeClr val="bg1"/>
                </a:solidFill>
              </a:rPr>
              <a:t>سرقت</a:t>
            </a:r>
            <a:r>
              <a:rPr lang="en-US" sz="2400" dirty="0">
                <a:solidFill>
                  <a:schemeClr val="bg1"/>
                </a:solidFill>
              </a:rPr>
              <a:t> </a:t>
            </a:r>
            <a:r>
              <a:rPr lang="en-US" sz="2400" dirty="0" err="1">
                <a:solidFill>
                  <a:schemeClr val="bg1"/>
                </a:solidFill>
              </a:rPr>
              <a:t>اطلاعات</a:t>
            </a:r>
            <a:r>
              <a:rPr lang="en-US" sz="2400" dirty="0">
                <a:solidFill>
                  <a:schemeClr val="bg1"/>
                </a:solidFill>
              </a:rPr>
              <a:t> </a:t>
            </a:r>
            <a:r>
              <a:rPr lang="en-US" sz="2400" dirty="0" err="1">
                <a:solidFill>
                  <a:schemeClr val="bg1"/>
                </a:solidFill>
              </a:rPr>
              <a:t>شخصی</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مخربترین</a:t>
            </a:r>
            <a:r>
              <a:rPr lang="en-US" sz="2400" dirty="0">
                <a:solidFill>
                  <a:schemeClr val="bg1"/>
                </a:solidFill>
              </a:rPr>
              <a:t> </a:t>
            </a:r>
            <a:r>
              <a:rPr lang="en-US" sz="2400" dirty="0" err="1">
                <a:solidFill>
                  <a:schemeClr val="bg1"/>
                </a:solidFill>
              </a:rPr>
              <a:t>ویروسهای</a:t>
            </a:r>
            <a:r>
              <a:rPr lang="en-US" sz="2400" dirty="0">
                <a:solidFill>
                  <a:schemeClr val="bg1"/>
                </a:solidFill>
              </a:rPr>
              <a:t> </a:t>
            </a:r>
            <a:r>
              <a:rPr lang="en-US" sz="2400" dirty="0" err="1">
                <a:solidFill>
                  <a:schemeClr val="bg1"/>
                </a:solidFill>
              </a:rPr>
              <a:t>تاریخ</a:t>
            </a:r>
            <a:r>
              <a:rPr lang="en-US" sz="2400" dirty="0">
                <a:solidFill>
                  <a:schemeClr val="bg1"/>
                </a:solidFill>
              </a:rPr>
              <a:t> </a:t>
            </a:r>
            <a:r>
              <a:rPr lang="en-US" sz="2400" dirty="0" err="1">
                <a:solidFill>
                  <a:schemeClr val="bg1"/>
                </a:solidFill>
              </a:rPr>
              <a:t>تبدیل</a:t>
            </a:r>
            <a:r>
              <a:rPr lang="en-US" sz="2400" dirty="0">
                <a:solidFill>
                  <a:schemeClr val="bg1"/>
                </a:solidFill>
              </a:rPr>
              <a:t> </a:t>
            </a:r>
            <a:r>
              <a:rPr lang="en-US" sz="2400" dirty="0" err="1">
                <a:solidFill>
                  <a:schemeClr val="bg1"/>
                </a:solidFill>
              </a:rPr>
              <a:t>شد</a:t>
            </a:r>
            <a:r>
              <a:rPr lang="en-US" sz="2400" dirty="0">
                <a:solidFill>
                  <a:schemeClr val="bg1"/>
                </a:solidFill>
              </a:rPr>
              <a:t> و </a:t>
            </a:r>
            <a:r>
              <a:rPr lang="en-US" sz="2400" dirty="0" err="1">
                <a:solidFill>
                  <a:schemeClr val="bg1"/>
                </a:solidFill>
              </a:rPr>
              <a:t>خسارتهای</a:t>
            </a:r>
            <a:r>
              <a:rPr lang="en-US" sz="2400" dirty="0">
                <a:solidFill>
                  <a:schemeClr val="bg1"/>
                </a:solidFill>
              </a:rPr>
              <a:t> </a:t>
            </a:r>
            <a:r>
              <a:rPr lang="en-US" sz="2400" dirty="0" err="1">
                <a:solidFill>
                  <a:schemeClr val="bg1"/>
                </a:solidFill>
              </a:rPr>
              <a:t>زیادی</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بار</a:t>
            </a:r>
            <a:r>
              <a:rPr lang="en-US" sz="2400" dirty="0">
                <a:solidFill>
                  <a:schemeClr val="bg1"/>
                </a:solidFill>
              </a:rPr>
              <a:t> </a:t>
            </a:r>
            <a:r>
              <a:rPr lang="en-US" sz="2400" dirty="0" err="1">
                <a:solidFill>
                  <a:schemeClr val="bg1"/>
                </a:solidFill>
              </a:rPr>
              <a:t>آورد</a:t>
            </a:r>
            <a:r>
              <a:rPr lang="en-US" sz="2400" dirty="0">
                <a:solidFill>
                  <a:schemeClr val="bg1"/>
                </a:solidFill>
              </a:rPr>
              <a:t>.</a:t>
            </a:r>
          </a:p>
        </p:txBody>
      </p:sp>
      <p:sp>
        <p:nvSpPr>
          <p:cNvPr id="20" name="TextBox 19">
            <a:extLst>
              <a:ext uri="{FF2B5EF4-FFF2-40B4-BE49-F238E27FC236}">
                <a16:creationId xmlns:a16="http://schemas.microsoft.com/office/drawing/2014/main" id="{03A08367-7CDF-5CEC-1714-8426768BBAEC}"/>
              </a:ext>
            </a:extLst>
          </p:cNvPr>
          <p:cNvSpPr txBox="1"/>
          <p:nvPr/>
        </p:nvSpPr>
        <p:spPr>
          <a:xfrm>
            <a:off x="3606800" y="2682835"/>
            <a:ext cx="7366000" cy="461665"/>
          </a:xfrm>
          <a:prstGeom prst="rect">
            <a:avLst/>
          </a:prstGeom>
          <a:noFill/>
        </p:spPr>
        <p:txBody>
          <a:bodyPr wrap="square">
            <a:spAutoFit/>
          </a:bodyPr>
          <a:lstStyle/>
          <a:p>
            <a:pPr algn="ctr" rtl="1"/>
            <a:r>
              <a:rPr lang="en-US" sz="2400" b="1" dirty="0" err="1">
                <a:solidFill>
                  <a:schemeClr val="bg1"/>
                </a:solidFill>
              </a:rPr>
              <a:t>Mydoom</a:t>
            </a:r>
            <a:r>
              <a:rPr lang="en-US" sz="2400" b="1" dirty="0">
                <a:solidFill>
                  <a:schemeClr val="bg1"/>
                </a:solidFill>
              </a:rPr>
              <a:t> (2004)</a:t>
            </a:r>
          </a:p>
        </p:txBody>
      </p:sp>
      <p:sp>
        <p:nvSpPr>
          <p:cNvPr id="22" name="TextBox 21">
            <a:extLst>
              <a:ext uri="{FF2B5EF4-FFF2-40B4-BE49-F238E27FC236}">
                <a16:creationId xmlns:a16="http://schemas.microsoft.com/office/drawing/2014/main" id="{923C7CFA-B381-14D7-BF81-7C9C79DBCA71}"/>
              </a:ext>
            </a:extLst>
          </p:cNvPr>
          <p:cNvSpPr txBox="1"/>
          <p:nvPr/>
        </p:nvSpPr>
        <p:spPr>
          <a:xfrm>
            <a:off x="7239000" y="3091299"/>
            <a:ext cx="7366000" cy="461665"/>
          </a:xfrm>
          <a:prstGeom prst="rect">
            <a:avLst/>
          </a:prstGeom>
          <a:noFill/>
        </p:spPr>
        <p:txBody>
          <a:bodyPr wrap="square">
            <a:spAutoFit/>
          </a:bodyPr>
          <a:lstStyle/>
          <a:p>
            <a:pPr algn="r" rtl="1"/>
            <a:r>
              <a:rPr lang="en-US" sz="2400" b="1" dirty="0" err="1">
                <a:solidFill>
                  <a:schemeClr val="bg1"/>
                </a:solidFill>
              </a:rPr>
              <a:t>سازنده</a:t>
            </a:r>
            <a:r>
              <a:rPr lang="en-US" sz="2400" b="1" dirty="0">
                <a:solidFill>
                  <a:schemeClr val="bg1"/>
                </a:solidFill>
              </a:rPr>
              <a:t>: </a:t>
            </a:r>
            <a:r>
              <a:rPr lang="en-US" sz="2400" b="1" dirty="0" err="1">
                <a:solidFill>
                  <a:schemeClr val="bg1"/>
                </a:solidFill>
              </a:rPr>
              <a:t>ناشناخته</a:t>
            </a:r>
            <a:endParaRPr lang="en-US" sz="2400" b="1" dirty="0">
              <a:solidFill>
                <a:schemeClr val="bg1"/>
              </a:solidFill>
            </a:endParaRPr>
          </a:p>
        </p:txBody>
      </p:sp>
      <p:sp>
        <p:nvSpPr>
          <p:cNvPr id="24" name="TextBox 23">
            <a:extLst>
              <a:ext uri="{FF2B5EF4-FFF2-40B4-BE49-F238E27FC236}">
                <a16:creationId xmlns:a16="http://schemas.microsoft.com/office/drawing/2014/main" id="{C54FC39D-6679-20A8-21DD-206829D995E9}"/>
              </a:ext>
            </a:extLst>
          </p:cNvPr>
          <p:cNvSpPr txBox="1"/>
          <p:nvPr/>
        </p:nvSpPr>
        <p:spPr>
          <a:xfrm>
            <a:off x="-25400" y="3646271"/>
            <a:ext cx="14630400" cy="830997"/>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Mydoom</a:t>
            </a:r>
            <a:r>
              <a:rPr lang="en-US" sz="2400" dirty="0">
                <a:solidFill>
                  <a:schemeClr val="bg1"/>
                </a:solidFill>
              </a:rPr>
              <a: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سریعترین</a:t>
            </a:r>
            <a:r>
              <a:rPr lang="en-US" sz="2400" dirty="0">
                <a:solidFill>
                  <a:schemeClr val="bg1"/>
                </a:solidFill>
              </a:rPr>
              <a:t> </a:t>
            </a:r>
            <a:r>
              <a:rPr lang="en-US" sz="2400" dirty="0" err="1">
                <a:solidFill>
                  <a:schemeClr val="bg1"/>
                </a:solidFill>
              </a:rPr>
              <a:t>ویروسهای</a:t>
            </a:r>
            <a:r>
              <a:rPr lang="en-US" sz="2400" dirty="0">
                <a:solidFill>
                  <a:schemeClr val="bg1"/>
                </a:solidFill>
              </a:rPr>
              <a:t> </a:t>
            </a:r>
            <a:r>
              <a:rPr lang="en-US" sz="2400" dirty="0" err="1">
                <a:solidFill>
                  <a:schemeClr val="bg1"/>
                </a:solidFill>
              </a:rPr>
              <a:t>گسترش</a:t>
            </a:r>
            <a:r>
              <a:rPr lang="fa-IR" sz="2400" dirty="0">
                <a:solidFill>
                  <a:schemeClr val="bg1"/>
                </a:solidFill>
              </a:rPr>
              <a:t> </a:t>
            </a:r>
            <a:r>
              <a:rPr lang="en-US" sz="2400" dirty="0" err="1">
                <a:solidFill>
                  <a:schemeClr val="bg1"/>
                </a:solidFill>
              </a:rPr>
              <a:t>یافته</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تاریخ</a:t>
            </a:r>
            <a:r>
              <a:rPr lang="en-US" sz="2400" dirty="0">
                <a:solidFill>
                  <a:schemeClr val="bg1"/>
                </a:solidFill>
              </a:rPr>
              <a:t> </a:t>
            </a:r>
            <a:r>
              <a:rPr lang="en-US" sz="2400" dirty="0" err="1">
                <a:solidFill>
                  <a:schemeClr val="bg1"/>
                </a:solidFill>
              </a:rPr>
              <a:t>بود</a:t>
            </a:r>
            <a:r>
              <a:rPr lang="en-US" sz="2400" dirty="0">
                <a:solidFill>
                  <a:schemeClr val="bg1"/>
                </a:solidFill>
              </a:rPr>
              <a:t> و </a:t>
            </a:r>
            <a:r>
              <a:rPr lang="en-US" sz="2400" dirty="0" err="1">
                <a:solidFill>
                  <a:schemeClr val="bg1"/>
                </a:solidFill>
              </a:rPr>
              <a:t>سیستم</a:t>
            </a:r>
            <a:r>
              <a:rPr lang="fa-IR"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زیادی</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a:t>
            </a:r>
            <a:r>
              <a:rPr lang="en-US" sz="2400" dirty="0">
                <a:solidFill>
                  <a:schemeClr val="bg1"/>
                </a:solidFill>
              </a:rPr>
              <a:t>. </a:t>
            </a:r>
            <a:r>
              <a:rPr lang="en-US" sz="2400" dirty="0" err="1">
                <a:solidFill>
                  <a:schemeClr val="bg1"/>
                </a:solidFill>
              </a:rPr>
              <a:t>هدف</a:t>
            </a:r>
            <a:r>
              <a:rPr lang="en-US" sz="2400" dirty="0">
                <a:solidFill>
                  <a:schemeClr val="bg1"/>
                </a:solidFill>
              </a:rPr>
              <a:t> </a:t>
            </a:r>
            <a:r>
              <a:rPr lang="en-US" sz="2400" dirty="0" err="1">
                <a:solidFill>
                  <a:schemeClr val="bg1"/>
                </a:solidFill>
              </a:rPr>
              <a:t>Mydoom</a:t>
            </a:r>
            <a:r>
              <a:rPr lang="en-US" sz="2400" dirty="0">
                <a:solidFill>
                  <a:schemeClr val="bg1"/>
                </a:solidFill>
              </a:rPr>
              <a:t> </a:t>
            </a:r>
            <a:r>
              <a:rPr lang="fa-IR" sz="2400" dirty="0">
                <a:solidFill>
                  <a:schemeClr val="bg1"/>
                </a:solidFill>
              </a:rPr>
              <a:t> </a:t>
            </a:r>
            <a:r>
              <a:rPr lang="en-US" sz="2400" dirty="0" err="1">
                <a:solidFill>
                  <a:schemeClr val="bg1"/>
                </a:solidFill>
              </a:rPr>
              <a:t>ارسال</a:t>
            </a:r>
            <a:r>
              <a:rPr lang="en-US" sz="2400" dirty="0">
                <a:solidFill>
                  <a:schemeClr val="bg1"/>
                </a:solidFill>
              </a:rPr>
              <a:t> </a:t>
            </a:r>
            <a:r>
              <a:rPr lang="en-US" sz="2400" dirty="0" err="1">
                <a:solidFill>
                  <a:schemeClr val="bg1"/>
                </a:solidFill>
              </a:rPr>
              <a:t>اسپم</a:t>
            </a:r>
            <a:r>
              <a:rPr lang="fa-IR"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گسترده</a:t>
            </a:r>
            <a:r>
              <a:rPr lang="en-US" sz="2400" dirty="0">
                <a:solidFill>
                  <a:schemeClr val="bg1"/>
                </a:solidFill>
              </a:rPr>
              <a:t> و </a:t>
            </a:r>
            <a:r>
              <a:rPr lang="en-US" sz="2400" dirty="0" err="1">
                <a:solidFill>
                  <a:schemeClr val="bg1"/>
                </a:solidFill>
              </a:rPr>
              <a:t>حملات</a:t>
            </a:r>
            <a:r>
              <a:rPr lang="en-US" sz="2400" dirty="0">
                <a:solidFill>
                  <a:schemeClr val="bg1"/>
                </a:solidFill>
              </a:rPr>
              <a:t> </a:t>
            </a:r>
            <a:r>
              <a:rPr lang="en-US" sz="2400" dirty="0" err="1">
                <a:solidFill>
                  <a:schemeClr val="bg1"/>
                </a:solidFill>
              </a:rPr>
              <a:t>دیداس</a:t>
            </a:r>
            <a:r>
              <a:rPr lang="en-US" sz="2400" dirty="0">
                <a:solidFill>
                  <a:schemeClr val="bg1"/>
                </a:solidFill>
              </a:rPr>
              <a:t> (DDoS) </a:t>
            </a:r>
            <a:r>
              <a:rPr lang="en-US" sz="2400" dirty="0" err="1">
                <a:solidFill>
                  <a:schemeClr val="bg1"/>
                </a:solidFill>
              </a:rPr>
              <a:t>به</a:t>
            </a:r>
            <a:r>
              <a:rPr lang="en-US" sz="2400" dirty="0">
                <a:solidFill>
                  <a:schemeClr val="bg1"/>
                </a:solidFill>
              </a:rPr>
              <a:t> </a:t>
            </a:r>
            <a:r>
              <a:rPr lang="en-US" sz="2400" dirty="0" err="1">
                <a:solidFill>
                  <a:schemeClr val="bg1"/>
                </a:solidFill>
              </a:rPr>
              <a:t>وبسایت</a:t>
            </a:r>
            <a:r>
              <a:rPr lang="fa-IR"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مشخص</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همچنان</a:t>
            </a:r>
            <a:r>
              <a:rPr lang="en-US" sz="2400" dirty="0">
                <a:solidFill>
                  <a:schemeClr val="bg1"/>
                </a:solidFill>
              </a:rPr>
              <a:t> </a:t>
            </a:r>
            <a:r>
              <a:rPr lang="en-US" sz="2400" dirty="0" err="1">
                <a:solidFill>
                  <a:schemeClr val="bg1"/>
                </a:solidFill>
              </a:rPr>
              <a:t>سازنده</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ناشناخته</a:t>
            </a:r>
            <a:r>
              <a:rPr lang="en-US" sz="2400" dirty="0">
                <a:solidFill>
                  <a:schemeClr val="bg1"/>
                </a:solidFill>
              </a:rPr>
              <a:t> </a:t>
            </a:r>
            <a:r>
              <a:rPr lang="en-US" sz="2400" dirty="0" err="1">
                <a:solidFill>
                  <a:schemeClr val="bg1"/>
                </a:solidFill>
              </a:rPr>
              <a:t>باقی</a:t>
            </a:r>
            <a:r>
              <a:rPr lang="en-US" sz="2400" dirty="0">
                <a:solidFill>
                  <a:schemeClr val="bg1"/>
                </a:solidFill>
              </a:rPr>
              <a:t> </a:t>
            </a:r>
            <a:r>
              <a:rPr lang="en-US" sz="2400" dirty="0" err="1">
                <a:solidFill>
                  <a:schemeClr val="bg1"/>
                </a:solidFill>
              </a:rPr>
              <a:t>مانده</a:t>
            </a:r>
            <a:r>
              <a:rPr lang="en-US" sz="2400" dirty="0">
                <a:solidFill>
                  <a:schemeClr val="bg1"/>
                </a:solidFill>
              </a:rPr>
              <a:t> </a:t>
            </a:r>
            <a:r>
              <a:rPr lang="en-US" sz="2400" dirty="0" err="1">
                <a:solidFill>
                  <a:schemeClr val="bg1"/>
                </a:solidFill>
              </a:rPr>
              <a:t>است</a:t>
            </a:r>
            <a:r>
              <a:rPr lang="en-US" sz="2400" dirty="0">
                <a:solidFill>
                  <a:schemeClr val="bg1"/>
                </a:solidFill>
              </a:rPr>
              <a:t>.</a:t>
            </a:r>
          </a:p>
        </p:txBody>
      </p:sp>
      <p:sp>
        <p:nvSpPr>
          <p:cNvPr id="26" name="TextBox 25">
            <a:extLst>
              <a:ext uri="{FF2B5EF4-FFF2-40B4-BE49-F238E27FC236}">
                <a16:creationId xmlns:a16="http://schemas.microsoft.com/office/drawing/2014/main" id="{B0AA5D32-46DB-E18C-44FC-1E80142D6853}"/>
              </a:ext>
            </a:extLst>
          </p:cNvPr>
          <p:cNvSpPr txBox="1"/>
          <p:nvPr/>
        </p:nvSpPr>
        <p:spPr>
          <a:xfrm>
            <a:off x="3683000" y="5230043"/>
            <a:ext cx="7366000" cy="461665"/>
          </a:xfrm>
          <a:prstGeom prst="rect">
            <a:avLst/>
          </a:prstGeom>
          <a:noFill/>
        </p:spPr>
        <p:txBody>
          <a:bodyPr wrap="square">
            <a:spAutoFit/>
          </a:bodyPr>
          <a:lstStyle/>
          <a:p>
            <a:pPr algn="ctr"/>
            <a:r>
              <a:rPr lang="en-US" sz="2400" b="1" dirty="0">
                <a:solidFill>
                  <a:schemeClr val="bg1"/>
                </a:solidFill>
              </a:rPr>
              <a:t>Stuxnet (2010)</a:t>
            </a:r>
          </a:p>
        </p:txBody>
      </p:sp>
      <p:sp>
        <p:nvSpPr>
          <p:cNvPr id="28" name="TextBox 27">
            <a:extLst>
              <a:ext uri="{FF2B5EF4-FFF2-40B4-BE49-F238E27FC236}">
                <a16:creationId xmlns:a16="http://schemas.microsoft.com/office/drawing/2014/main" id="{CD2253CA-7C9B-3203-D4DF-D9F7B79CA3E0}"/>
              </a:ext>
            </a:extLst>
          </p:cNvPr>
          <p:cNvSpPr txBox="1"/>
          <p:nvPr/>
        </p:nvSpPr>
        <p:spPr>
          <a:xfrm>
            <a:off x="7264400" y="5691708"/>
            <a:ext cx="7366000" cy="461665"/>
          </a:xfrm>
          <a:prstGeom prst="rect">
            <a:avLst/>
          </a:prstGeom>
          <a:noFill/>
        </p:spPr>
        <p:txBody>
          <a:bodyPr wrap="square">
            <a:spAutoFit/>
          </a:bodyPr>
          <a:lstStyle/>
          <a:p>
            <a:pPr algn="r" rtl="1"/>
            <a:r>
              <a:rPr lang="en-US" sz="2400" b="1" dirty="0" err="1">
                <a:solidFill>
                  <a:schemeClr val="bg1"/>
                </a:solidFill>
              </a:rPr>
              <a:t>سازندگان</a:t>
            </a:r>
            <a:r>
              <a:rPr lang="en-US" sz="2400" b="1" dirty="0">
                <a:solidFill>
                  <a:schemeClr val="bg1"/>
                </a:solidFill>
              </a:rPr>
              <a:t>: </a:t>
            </a:r>
            <a:r>
              <a:rPr lang="en-US" sz="2400" b="1" dirty="0" err="1">
                <a:solidFill>
                  <a:schemeClr val="bg1"/>
                </a:solidFill>
              </a:rPr>
              <a:t>احتمالاً</a:t>
            </a:r>
            <a:r>
              <a:rPr lang="en-US" sz="2400" b="1" dirty="0">
                <a:solidFill>
                  <a:schemeClr val="bg1"/>
                </a:solidFill>
              </a:rPr>
              <a:t> </a:t>
            </a:r>
            <a:r>
              <a:rPr lang="en-US" sz="2400" b="1" dirty="0" err="1">
                <a:solidFill>
                  <a:schemeClr val="bg1"/>
                </a:solidFill>
              </a:rPr>
              <a:t>سازمانهای</a:t>
            </a:r>
            <a:r>
              <a:rPr lang="en-US" sz="2400" b="1" dirty="0">
                <a:solidFill>
                  <a:schemeClr val="bg1"/>
                </a:solidFill>
              </a:rPr>
              <a:t> </a:t>
            </a:r>
            <a:r>
              <a:rPr lang="en-US" sz="2400" b="1" dirty="0" err="1">
                <a:solidFill>
                  <a:schemeClr val="bg1"/>
                </a:solidFill>
              </a:rPr>
              <a:t>امنیتی</a:t>
            </a:r>
            <a:r>
              <a:rPr lang="en-US" sz="2400" b="1" dirty="0">
                <a:solidFill>
                  <a:schemeClr val="bg1"/>
                </a:solidFill>
              </a:rPr>
              <a:t> </a:t>
            </a:r>
            <a:r>
              <a:rPr lang="en-US" sz="2400" b="1" dirty="0" err="1">
                <a:solidFill>
                  <a:schemeClr val="bg1"/>
                </a:solidFill>
              </a:rPr>
              <a:t>ایالات</a:t>
            </a:r>
            <a:r>
              <a:rPr lang="en-US" sz="2400" b="1" dirty="0">
                <a:solidFill>
                  <a:schemeClr val="bg1"/>
                </a:solidFill>
              </a:rPr>
              <a:t> </a:t>
            </a:r>
            <a:r>
              <a:rPr lang="en-US" sz="2400" b="1" dirty="0" err="1">
                <a:solidFill>
                  <a:schemeClr val="bg1"/>
                </a:solidFill>
              </a:rPr>
              <a:t>متحده</a:t>
            </a:r>
            <a:r>
              <a:rPr lang="en-US" sz="2400" b="1" dirty="0">
                <a:solidFill>
                  <a:schemeClr val="bg1"/>
                </a:solidFill>
              </a:rPr>
              <a:t> و </a:t>
            </a:r>
            <a:r>
              <a:rPr lang="en-US" sz="2400" b="1" dirty="0" err="1">
                <a:solidFill>
                  <a:schemeClr val="bg1"/>
                </a:solidFill>
              </a:rPr>
              <a:t>اسرائیل</a:t>
            </a:r>
            <a:endParaRPr lang="en-US" sz="2400" b="1" dirty="0">
              <a:solidFill>
                <a:schemeClr val="bg1"/>
              </a:solidFill>
            </a:endParaRPr>
          </a:p>
        </p:txBody>
      </p:sp>
      <p:sp>
        <p:nvSpPr>
          <p:cNvPr id="30" name="TextBox 29">
            <a:extLst>
              <a:ext uri="{FF2B5EF4-FFF2-40B4-BE49-F238E27FC236}">
                <a16:creationId xmlns:a16="http://schemas.microsoft.com/office/drawing/2014/main" id="{1A53BEE2-19A8-113F-663F-BC036043BB73}"/>
              </a:ext>
            </a:extLst>
          </p:cNvPr>
          <p:cNvSpPr txBox="1"/>
          <p:nvPr/>
        </p:nvSpPr>
        <p:spPr>
          <a:xfrm>
            <a:off x="0" y="6213734"/>
            <a:ext cx="14630400"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Stuxnet </a:t>
            </a:r>
            <a:r>
              <a:rPr lang="en-US" sz="2400" dirty="0" err="1">
                <a:solidFill>
                  <a:schemeClr val="bg1"/>
                </a:solidFill>
              </a:rPr>
              <a:t>یک</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بسیار</a:t>
            </a:r>
            <a:r>
              <a:rPr lang="en-US" sz="2400" dirty="0">
                <a:solidFill>
                  <a:schemeClr val="bg1"/>
                </a:solidFill>
              </a:rPr>
              <a:t> </a:t>
            </a:r>
            <a:r>
              <a:rPr lang="en-US" sz="2400" dirty="0" err="1">
                <a:solidFill>
                  <a:schemeClr val="bg1"/>
                </a:solidFill>
              </a:rPr>
              <a:t>پیچیده</a:t>
            </a:r>
            <a:r>
              <a:rPr lang="en-US" sz="2400" dirty="0">
                <a:solidFill>
                  <a:schemeClr val="bg1"/>
                </a:solidFill>
              </a:rPr>
              <a:t> و </a:t>
            </a:r>
            <a:r>
              <a:rPr lang="en-US" sz="2400" dirty="0" err="1">
                <a:solidFill>
                  <a:schemeClr val="bg1"/>
                </a:solidFill>
              </a:rPr>
              <a:t>پیشرفته</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طور</a:t>
            </a:r>
            <a:r>
              <a:rPr lang="en-US" sz="2400" dirty="0">
                <a:solidFill>
                  <a:schemeClr val="bg1"/>
                </a:solidFill>
              </a:rPr>
              <a:t> </a:t>
            </a:r>
            <a:r>
              <a:rPr lang="en-US" sz="2400" dirty="0" err="1">
                <a:solidFill>
                  <a:schemeClr val="bg1"/>
                </a:solidFill>
              </a:rPr>
              <a:t>خاص</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حمله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تأسیسات</a:t>
            </a:r>
            <a:r>
              <a:rPr lang="en-US" sz="2400" dirty="0">
                <a:solidFill>
                  <a:schemeClr val="bg1"/>
                </a:solidFill>
              </a:rPr>
              <a:t> </a:t>
            </a:r>
            <a:r>
              <a:rPr lang="en-US" sz="2400" dirty="0" err="1">
                <a:solidFill>
                  <a:schemeClr val="bg1"/>
                </a:solidFill>
              </a:rPr>
              <a:t>هستهای</a:t>
            </a:r>
            <a:r>
              <a:rPr lang="en-US" sz="2400" dirty="0">
                <a:solidFill>
                  <a:schemeClr val="bg1"/>
                </a:solidFill>
              </a:rPr>
              <a:t> </a:t>
            </a:r>
            <a:r>
              <a:rPr lang="en-US" sz="2400" dirty="0" err="1">
                <a:solidFill>
                  <a:schemeClr val="bg1"/>
                </a:solidFill>
              </a:rPr>
              <a:t>ایران</a:t>
            </a:r>
            <a:r>
              <a:rPr lang="en-US" sz="2400" dirty="0">
                <a:solidFill>
                  <a:schemeClr val="bg1"/>
                </a:solidFill>
              </a:rPr>
              <a:t> </a:t>
            </a:r>
            <a:r>
              <a:rPr lang="en-US" sz="2400" dirty="0" err="1">
                <a:solidFill>
                  <a:schemeClr val="bg1"/>
                </a:solidFill>
              </a:rPr>
              <a:t>طراحی</a:t>
            </a:r>
            <a:r>
              <a:rPr lang="en-US" sz="2400" dirty="0">
                <a:solidFill>
                  <a:schemeClr val="bg1"/>
                </a:solidFill>
              </a:rPr>
              <a:t> </a:t>
            </a:r>
            <a:r>
              <a:rPr lang="en-US" sz="2400" dirty="0" err="1">
                <a:solidFill>
                  <a:schemeClr val="bg1"/>
                </a:solidFill>
              </a:rPr>
              <a:t>شد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احتمالاً</a:t>
            </a:r>
            <a:r>
              <a:rPr lang="en-US" sz="2400" dirty="0">
                <a:solidFill>
                  <a:schemeClr val="bg1"/>
                </a:solidFill>
              </a:rPr>
              <a:t> </a:t>
            </a:r>
            <a:r>
              <a:rPr lang="en-US" sz="2400" dirty="0" err="1">
                <a:solidFill>
                  <a:schemeClr val="bg1"/>
                </a:solidFill>
              </a:rPr>
              <a:t>توسط</a:t>
            </a:r>
            <a:r>
              <a:rPr lang="en-US" sz="2400" dirty="0">
                <a:solidFill>
                  <a:schemeClr val="bg1"/>
                </a:solidFill>
              </a:rPr>
              <a:t> </a:t>
            </a:r>
            <a:r>
              <a:rPr lang="en-US" sz="2400" dirty="0" err="1">
                <a:solidFill>
                  <a:schemeClr val="bg1"/>
                </a:solidFill>
              </a:rPr>
              <a:t>سازمانهای</a:t>
            </a:r>
            <a:r>
              <a:rPr lang="en-US" sz="2400" dirty="0">
                <a:solidFill>
                  <a:schemeClr val="bg1"/>
                </a:solidFill>
              </a:rPr>
              <a:t> </a:t>
            </a:r>
            <a:r>
              <a:rPr lang="en-US" sz="2400" dirty="0" err="1">
                <a:solidFill>
                  <a:schemeClr val="bg1"/>
                </a:solidFill>
              </a:rPr>
              <a:t>امنیتی</a:t>
            </a:r>
            <a:r>
              <a:rPr lang="en-US" sz="2400" dirty="0">
                <a:solidFill>
                  <a:schemeClr val="bg1"/>
                </a:solidFill>
              </a:rPr>
              <a:t> </a:t>
            </a:r>
            <a:r>
              <a:rPr lang="en-US" sz="2400" dirty="0" err="1">
                <a:solidFill>
                  <a:schemeClr val="bg1"/>
                </a:solidFill>
              </a:rPr>
              <a:t>آمریکا</a:t>
            </a:r>
            <a:r>
              <a:rPr lang="en-US" sz="2400" dirty="0">
                <a:solidFill>
                  <a:schemeClr val="bg1"/>
                </a:solidFill>
              </a:rPr>
              <a:t> و </a:t>
            </a:r>
            <a:r>
              <a:rPr lang="en-US" sz="2400" dirty="0" err="1">
                <a:solidFill>
                  <a:schemeClr val="bg1"/>
                </a:solidFill>
              </a:rPr>
              <a:t>اسرائیل</a:t>
            </a:r>
            <a:r>
              <a:rPr lang="en-US" sz="2400" dirty="0">
                <a:solidFill>
                  <a:schemeClr val="bg1"/>
                </a:solidFill>
              </a:rPr>
              <a:t> </a:t>
            </a:r>
            <a:r>
              <a:rPr lang="en-US" sz="2400" dirty="0" err="1">
                <a:solidFill>
                  <a:schemeClr val="bg1"/>
                </a:solidFill>
              </a:rPr>
              <a:t>توسعه</a:t>
            </a:r>
            <a:r>
              <a:rPr lang="en-US" sz="2400" dirty="0">
                <a:solidFill>
                  <a:schemeClr val="bg1"/>
                </a:solidFill>
              </a:rPr>
              <a:t> </a:t>
            </a:r>
            <a:r>
              <a:rPr lang="en-US" sz="2400" dirty="0" err="1">
                <a:solidFill>
                  <a:schemeClr val="bg1"/>
                </a:solidFill>
              </a:rPr>
              <a:t>داده</a:t>
            </a:r>
            <a:r>
              <a:rPr lang="en-US" sz="2400" dirty="0">
                <a:solidFill>
                  <a:schemeClr val="bg1"/>
                </a:solidFill>
              </a:rPr>
              <a:t> </a:t>
            </a:r>
            <a:r>
              <a:rPr lang="en-US" sz="2400" dirty="0" err="1">
                <a:solidFill>
                  <a:schemeClr val="bg1"/>
                </a:solidFill>
              </a:rPr>
              <a:t>شد</a:t>
            </a:r>
            <a:r>
              <a:rPr lang="en-US" sz="2400" dirty="0">
                <a:solidFill>
                  <a:schemeClr val="bg1"/>
                </a:solidFill>
              </a:rPr>
              <a:t> و </a:t>
            </a:r>
            <a:r>
              <a:rPr lang="en-US" sz="2400" dirty="0" err="1">
                <a:solidFill>
                  <a:schemeClr val="bg1"/>
                </a:solidFill>
              </a:rPr>
              <a:t>باعث</a:t>
            </a:r>
            <a:r>
              <a:rPr lang="en-US" sz="2400" dirty="0">
                <a:solidFill>
                  <a:schemeClr val="bg1"/>
                </a:solidFill>
              </a:rPr>
              <a:t> </a:t>
            </a:r>
            <a:r>
              <a:rPr lang="en-US" sz="2400" dirty="0" err="1">
                <a:solidFill>
                  <a:schemeClr val="bg1"/>
                </a:solidFill>
              </a:rPr>
              <a:t>آسیب</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سانتریفیوژهای</a:t>
            </a:r>
            <a:r>
              <a:rPr lang="en-US" sz="2400" dirty="0">
                <a:solidFill>
                  <a:schemeClr val="bg1"/>
                </a:solidFill>
              </a:rPr>
              <a:t> </a:t>
            </a:r>
            <a:r>
              <a:rPr lang="en-US" sz="2400" dirty="0" err="1">
                <a:solidFill>
                  <a:schemeClr val="bg1"/>
                </a:solidFill>
              </a:rPr>
              <a:t>غنیسازی</a:t>
            </a:r>
            <a:r>
              <a:rPr lang="en-US" sz="2400" dirty="0">
                <a:solidFill>
                  <a:schemeClr val="bg1"/>
                </a:solidFill>
              </a:rPr>
              <a:t> </a:t>
            </a:r>
            <a:r>
              <a:rPr lang="en-US" sz="2400" dirty="0" err="1">
                <a:solidFill>
                  <a:schemeClr val="bg1"/>
                </a:solidFill>
              </a:rPr>
              <a:t>اورانیوم</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ایران</a:t>
            </a:r>
            <a:r>
              <a:rPr lang="en-US" sz="2400" dirty="0">
                <a:solidFill>
                  <a:schemeClr val="bg1"/>
                </a:solidFill>
              </a:rPr>
              <a:t> </a:t>
            </a:r>
            <a:r>
              <a:rPr lang="en-US" sz="2400" dirty="0" err="1">
                <a:solidFill>
                  <a:schemeClr val="bg1"/>
                </a:solidFill>
              </a:rPr>
              <a:t>شد</a:t>
            </a:r>
            <a:r>
              <a:rPr lang="en-US" sz="2400" dirty="0">
                <a:solidFill>
                  <a:schemeClr val="bg1"/>
                </a:solidFill>
              </a:rPr>
              <a:t>. Stuxnet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نمونههای</a:t>
            </a:r>
            <a:r>
              <a:rPr lang="en-US" sz="2400" dirty="0">
                <a:solidFill>
                  <a:schemeClr val="bg1"/>
                </a:solidFill>
              </a:rPr>
              <a:t> </a:t>
            </a:r>
            <a:r>
              <a:rPr lang="en-US" sz="2400" dirty="0" err="1">
                <a:solidFill>
                  <a:schemeClr val="bg1"/>
                </a:solidFill>
              </a:rPr>
              <a:t>جنگ</a:t>
            </a:r>
            <a:r>
              <a:rPr lang="en-US" sz="2400" dirty="0">
                <a:solidFill>
                  <a:schemeClr val="bg1"/>
                </a:solidFill>
              </a:rPr>
              <a:t> </a:t>
            </a:r>
            <a:r>
              <a:rPr lang="en-US" sz="2400" dirty="0" err="1">
                <a:solidFill>
                  <a:schemeClr val="bg1"/>
                </a:solidFill>
              </a:rPr>
              <a:t>سایبری</a:t>
            </a:r>
            <a:r>
              <a:rPr lang="en-US" sz="2400" dirty="0">
                <a:solidFill>
                  <a:schemeClr val="bg1"/>
                </a:solidFill>
              </a:rPr>
              <a:t> </a:t>
            </a:r>
            <a:r>
              <a:rPr lang="en-US" sz="2400" dirty="0" err="1">
                <a:solidFill>
                  <a:schemeClr val="bg1"/>
                </a:solidFill>
              </a:rPr>
              <a:t>مدرن</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شمار</a:t>
            </a:r>
            <a:r>
              <a:rPr lang="en-US" sz="2400" dirty="0">
                <a:solidFill>
                  <a:schemeClr val="bg1"/>
                </a:solidFill>
              </a:rPr>
              <a:t> </a:t>
            </a:r>
            <a:r>
              <a:rPr lang="en-US" sz="2400" dirty="0" err="1">
                <a:solidFill>
                  <a:schemeClr val="bg1"/>
                </a:solidFill>
              </a:rPr>
              <a:t>میرود</a:t>
            </a:r>
            <a:r>
              <a:rPr lang="en-US" sz="2400" dirty="0">
                <a:solidFill>
                  <a:schemeClr val="bg1"/>
                </a:solidFill>
              </a:rPr>
              <a:t>.</a:t>
            </a:r>
          </a:p>
        </p:txBody>
      </p:sp>
      <p:sp>
        <p:nvSpPr>
          <p:cNvPr id="31" name="Rectangle 30">
            <a:extLst>
              <a:ext uri="{FF2B5EF4-FFF2-40B4-BE49-F238E27FC236}">
                <a16:creationId xmlns:a16="http://schemas.microsoft.com/office/drawing/2014/main" id="{EC5A21B6-B0B0-30C9-26F1-0AE971324D67}"/>
              </a:ext>
            </a:extLst>
          </p:cNvPr>
          <p:cNvSpPr/>
          <p:nvPr/>
        </p:nvSpPr>
        <p:spPr>
          <a:xfrm>
            <a:off x="12327467" y="7399867"/>
            <a:ext cx="2302933" cy="829733"/>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6">
                                            <p:txEl>
                                              <p:pRg st="0" end="0"/>
                                            </p:txEl>
                                          </p:spTgt>
                                        </p:tgtEl>
                                        <p:attrNameLst>
                                          <p:attrName>style.color</p:attrName>
                                        </p:attrNameLst>
                                      </p:cBhvr>
                                      <p:to>
                                        <p:clrVal>
                                          <a:srgbClr val="FF0000"/>
                                        </p:clrVal>
                                      </p:to>
                                    </p:set>
                                    <p:set>
                                      <p:cBhvr>
                                        <p:cTn id="7" dur="500" fill="hold"/>
                                        <p:tgtEl>
                                          <p:spTgt spid="16">
                                            <p:txEl>
                                              <p:pRg st="0" end="0"/>
                                            </p:txEl>
                                          </p:spTgt>
                                        </p:tgtEl>
                                        <p:attrNameLst>
                                          <p:attrName>fillcolor</p:attrName>
                                        </p:attrNameLst>
                                      </p:cBhvr>
                                      <p:to>
                                        <p:clrVal>
                                          <a:srgbClr val="FF0000"/>
                                        </p:clrVal>
                                      </p:to>
                                    </p:set>
                                    <p:set>
                                      <p:cBhvr>
                                        <p:cTn id="8" dur="500" fill="hold"/>
                                        <p:tgtEl>
                                          <p:spTgt spid="16">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barn(inVertical)">
                                      <p:cBhvr>
                                        <p:cTn id="13" dur="500"/>
                                        <p:tgtEl>
                                          <p:spTgt spid="1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nodeType="clickEffect">
                                  <p:stCondLst>
                                    <p:cond delay="0"/>
                                  </p:stCondLst>
                                  <p:iterate type="lt">
                                    <p:tmPct val="4000"/>
                                  </p:iterate>
                                  <p:childTnLst>
                                    <p:set>
                                      <p:cBhvr override="childStyle">
                                        <p:cTn id="17" dur="500" fill="hold"/>
                                        <p:tgtEl>
                                          <p:spTgt spid="22">
                                            <p:txEl>
                                              <p:pRg st="0" end="0"/>
                                            </p:txEl>
                                          </p:spTgt>
                                        </p:tgtEl>
                                        <p:attrNameLst>
                                          <p:attrName>style.color</p:attrName>
                                        </p:attrNameLst>
                                      </p:cBhvr>
                                      <p:to>
                                        <p:clrVal>
                                          <a:srgbClr val="7030A0"/>
                                        </p:clrVal>
                                      </p:to>
                                    </p:set>
                                    <p:set>
                                      <p:cBhvr>
                                        <p:cTn id="18" dur="500" fill="hold"/>
                                        <p:tgtEl>
                                          <p:spTgt spid="22">
                                            <p:txEl>
                                              <p:pRg st="0" end="0"/>
                                            </p:txEl>
                                          </p:spTgt>
                                        </p:tgtEl>
                                        <p:attrNameLst>
                                          <p:attrName>fillcolor</p:attrName>
                                        </p:attrNameLst>
                                      </p:cBhvr>
                                      <p:to>
                                        <p:clrVal>
                                          <a:srgbClr val="7030A0"/>
                                        </p:clrVal>
                                      </p:to>
                                    </p:set>
                                    <p:set>
                                      <p:cBhvr>
                                        <p:cTn id="19" dur="500" fill="hold"/>
                                        <p:tgtEl>
                                          <p:spTgt spid="22">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barn(inVertical)">
                                      <p:cBhvr>
                                        <p:cTn id="24" dur="500"/>
                                        <p:tgtEl>
                                          <p:spTgt spid="2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nodeType="clickEffect">
                                  <p:stCondLst>
                                    <p:cond delay="0"/>
                                  </p:stCondLst>
                                  <p:iterate type="lt">
                                    <p:tmPct val="4000"/>
                                  </p:iterate>
                                  <p:childTnLst>
                                    <p:set>
                                      <p:cBhvr override="childStyle">
                                        <p:cTn id="28" dur="500" fill="hold"/>
                                        <p:tgtEl>
                                          <p:spTgt spid="28">
                                            <p:txEl>
                                              <p:pRg st="0" end="0"/>
                                            </p:txEl>
                                          </p:spTgt>
                                        </p:tgtEl>
                                        <p:attrNameLst>
                                          <p:attrName>style.color</p:attrName>
                                        </p:attrNameLst>
                                      </p:cBhvr>
                                      <p:to>
                                        <p:clrVal>
                                          <a:srgbClr val="92D050"/>
                                        </p:clrVal>
                                      </p:to>
                                    </p:set>
                                    <p:set>
                                      <p:cBhvr>
                                        <p:cTn id="29" dur="500" fill="hold"/>
                                        <p:tgtEl>
                                          <p:spTgt spid="28">
                                            <p:txEl>
                                              <p:pRg st="0" end="0"/>
                                            </p:txEl>
                                          </p:spTgt>
                                        </p:tgtEl>
                                        <p:attrNameLst>
                                          <p:attrName>fillcolor</p:attrName>
                                        </p:attrNameLst>
                                      </p:cBhvr>
                                      <p:to>
                                        <p:clrVal>
                                          <a:srgbClr val="92D050"/>
                                        </p:clrVal>
                                      </p:to>
                                    </p:set>
                                    <p:set>
                                      <p:cBhvr>
                                        <p:cTn id="30" dur="500" fill="hold"/>
                                        <p:tgtEl>
                                          <p:spTgt spid="28">
                                            <p:txEl>
                                              <p:pRg st="0" end="0"/>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0">
                                            <p:txEl>
                                              <p:pRg st="0" end="0"/>
                                            </p:txEl>
                                          </p:spTgt>
                                        </p:tgtEl>
                                        <p:attrNameLst>
                                          <p:attrName>style.visibility</p:attrName>
                                        </p:attrNameLst>
                                      </p:cBhvr>
                                      <p:to>
                                        <p:strVal val="visible"/>
                                      </p:to>
                                    </p:set>
                                    <p:animEffect transition="in" filter="barn(inVertical)">
                                      <p:cBhvr>
                                        <p:cTn id="35"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FB1A896-2170-AFD5-2B27-BBDDF7A7BA5F}"/>
              </a:ext>
            </a:extLst>
          </p:cNvPr>
          <p:cNvSpPr txBox="1"/>
          <p:nvPr/>
        </p:nvSpPr>
        <p:spPr>
          <a:xfrm>
            <a:off x="3657600" y="0"/>
            <a:ext cx="7315200" cy="461665"/>
          </a:xfrm>
          <a:prstGeom prst="rect">
            <a:avLst/>
          </a:prstGeom>
          <a:noFill/>
        </p:spPr>
        <p:txBody>
          <a:bodyPr wrap="square">
            <a:spAutoFit/>
          </a:bodyPr>
          <a:lstStyle/>
          <a:p>
            <a:pPr algn="ctr"/>
            <a:r>
              <a:rPr lang="en-US" sz="2400" b="1" dirty="0">
                <a:solidFill>
                  <a:schemeClr val="bg1"/>
                </a:solidFill>
              </a:rPr>
              <a:t>WannaCry Ransomware (2017)</a:t>
            </a:r>
          </a:p>
        </p:txBody>
      </p:sp>
      <p:sp>
        <p:nvSpPr>
          <p:cNvPr id="19" name="TextBox 18">
            <a:extLst>
              <a:ext uri="{FF2B5EF4-FFF2-40B4-BE49-F238E27FC236}">
                <a16:creationId xmlns:a16="http://schemas.microsoft.com/office/drawing/2014/main" id="{0ADDB6BF-4834-E4D6-B1DD-A9512774A005}"/>
              </a:ext>
            </a:extLst>
          </p:cNvPr>
          <p:cNvSpPr txBox="1"/>
          <p:nvPr/>
        </p:nvSpPr>
        <p:spPr>
          <a:xfrm>
            <a:off x="7315200" y="476197"/>
            <a:ext cx="7315200" cy="461665"/>
          </a:xfrm>
          <a:prstGeom prst="rect">
            <a:avLst/>
          </a:prstGeom>
          <a:noFill/>
        </p:spPr>
        <p:txBody>
          <a:bodyPr wrap="square">
            <a:spAutoFit/>
          </a:bodyPr>
          <a:lstStyle/>
          <a:p>
            <a:pPr algn="r" rtl="1"/>
            <a:r>
              <a:rPr lang="en-US" sz="2400" b="1" dirty="0" err="1">
                <a:solidFill>
                  <a:schemeClr val="bg1"/>
                </a:solidFill>
              </a:rPr>
              <a:t>سازنده</a:t>
            </a:r>
            <a:r>
              <a:rPr lang="en-US" sz="2400" b="1" dirty="0">
                <a:solidFill>
                  <a:schemeClr val="bg1"/>
                </a:solidFill>
              </a:rPr>
              <a:t>: </a:t>
            </a:r>
            <a:r>
              <a:rPr lang="en-US" sz="2400" b="1" dirty="0" err="1">
                <a:solidFill>
                  <a:schemeClr val="bg1"/>
                </a:solidFill>
              </a:rPr>
              <a:t>احتمالاً</a:t>
            </a:r>
            <a:r>
              <a:rPr lang="en-US" sz="2400" b="1" dirty="0">
                <a:solidFill>
                  <a:schemeClr val="bg1"/>
                </a:solidFill>
              </a:rPr>
              <a:t> </a:t>
            </a:r>
            <a:r>
              <a:rPr lang="en-US" sz="2400" b="1" dirty="0" err="1">
                <a:solidFill>
                  <a:schemeClr val="bg1"/>
                </a:solidFill>
              </a:rPr>
              <a:t>گروههای</a:t>
            </a:r>
            <a:r>
              <a:rPr lang="en-US" sz="2400" b="1" dirty="0">
                <a:solidFill>
                  <a:schemeClr val="bg1"/>
                </a:solidFill>
              </a:rPr>
              <a:t> </a:t>
            </a:r>
            <a:r>
              <a:rPr lang="en-US" sz="2400" b="1" dirty="0" err="1">
                <a:solidFill>
                  <a:schemeClr val="bg1"/>
                </a:solidFill>
              </a:rPr>
              <a:t>مرتبط</a:t>
            </a:r>
            <a:r>
              <a:rPr lang="en-US" sz="2400" b="1" dirty="0">
                <a:solidFill>
                  <a:schemeClr val="bg1"/>
                </a:solidFill>
              </a:rPr>
              <a:t> </a:t>
            </a:r>
            <a:r>
              <a:rPr lang="en-US" sz="2400" b="1" dirty="0" err="1">
                <a:solidFill>
                  <a:schemeClr val="bg1"/>
                </a:solidFill>
              </a:rPr>
              <a:t>با</a:t>
            </a:r>
            <a:r>
              <a:rPr lang="en-US" sz="2400" b="1" dirty="0">
                <a:solidFill>
                  <a:schemeClr val="bg1"/>
                </a:solidFill>
              </a:rPr>
              <a:t> </a:t>
            </a:r>
            <a:r>
              <a:rPr lang="en-US" sz="2400" b="1" dirty="0" err="1">
                <a:solidFill>
                  <a:schemeClr val="bg1"/>
                </a:solidFill>
              </a:rPr>
              <a:t>کره</a:t>
            </a:r>
            <a:r>
              <a:rPr lang="en-US" sz="2400" b="1" dirty="0">
                <a:solidFill>
                  <a:schemeClr val="bg1"/>
                </a:solidFill>
              </a:rPr>
              <a:t> </a:t>
            </a:r>
            <a:r>
              <a:rPr lang="en-US" sz="2400" b="1" dirty="0" err="1">
                <a:solidFill>
                  <a:schemeClr val="bg1"/>
                </a:solidFill>
              </a:rPr>
              <a:t>شمالی</a:t>
            </a:r>
            <a:endParaRPr lang="en-US" sz="2400" b="1" dirty="0">
              <a:solidFill>
                <a:schemeClr val="bg1"/>
              </a:solidFill>
            </a:endParaRPr>
          </a:p>
        </p:txBody>
      </p:sp>
      <p:sp>
        <p:nvSpPr>
          <p:cNvPr id="21" name="TextBox 20">
            <a:extLst>
              <a:ext uri="{FF2B5EF4-FFF2-40B4-BE49-F238E27FC236}">
                <a16:creationId xmlns:a16="http://schemas.microsoft.com/office/drawing/2014/main" id="{FFF362FC-9024-D8A5-FBC6-888993F91488}"/>
              </a:ext>
            </a:extLst>
          </p:cNvPr>
          <p:cNvSpPr txBox="1"/>
          <p:nvPr/>
        </p:nvSpPr>
        <p:spPr>
          <a:xfrm>
            <a:off x="0" y="1121601"/>
            <a:ext cx="14681200" cy="830997"/>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باج</a:t>
            </a:r>
            <a:r>
              <a:rPr lang="fa-IR" sz="2400" dirty="0">
                <a:solidFill>
                  <a:schemeClr val="bg1"/>
                </a:solidFill>
              </a:rPr>
              <a:t> </a:t>
            </a:r>
            <a:r>
              <a:rPr lang="en-US" sz="2400" dirty="0" err="1">
                <a:solidFill>
                  <a:schemeClr val="bg1"/>
                </a:solidFill>
              </a:rPr>
              <a:t>افزار</a:t>
            </a:r>
            <a:r>
              <a:rPr lang="en-US" sz="2400" dirty="0">
                <a:solidFill>
                  <a:schemeClr val="bg1"/>
                </a:solidFill>
              </a:rPr>
              <a:t> WannaCry </a:t>
            </a:r>
            <a:r>
              <a:rPr lang="fa-IR" sz="2400" dirty="0">
                <a:solidFill>
                  <a:schemeClr val="bg1"/>
                </a:solidFill>
              </a:rPr>
              <a: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بزرگترین</a:t>
            </a:r>
            <a:r>
              <a:rPr lang="en-US" sz="2400" dirty="0">
                <a:solidFill>
                  <a:schemeClr val="bg1"/>
                </a:solidFill>
              </a:rPr>
              <a:t> </a:t>
            </a:r>
            <a:r>
              <a:rPr lang="en-US" sz="2400" dirty="0" err="1">
                <a:solidFill>
                  <a:schemeClr val="bg1"/>
                </a:solidFill>
              </a:rPr>
              <a:t>حملات</a:t>
            </a:r>
            <a:r>
              <a:rPr lang="en-US" sz="2400" dirty="0">
                <a:solidFill>
                  <a:schemeClr val="bg1"/>
                </a:solidFill>
              </a:rPr>
              <a:t> </a:t>
            </a:r>
            <a:r>
              <a:rPr lang="en-US" sz="2400" dirty="0" err="1">
                <a:solidFill>
                  <a:schemeClr val="bg1"/>
                </a:solidFill>
              </a:rPr>
              <a:t>باج</a:t>
            </a:r>
            <a:r>
              <a:rPr lang="fa-IR" sz="2400" dirty="0">
                <a:solidFill>
                  <a:schemeClr val="bg1"/>
                </a:solidFill>
              </a:rPr>
              <a:t> </a:t>
            </a:r>
            <a:r>
              <a:rPr lang="en-US" sz="2400" dirty="0" err="1">
                <a:solidFill>
                  <a:schemeClr val="bg1"/>
                </a:solidFill>
              </a:rPr>
              <a:t>افزاری</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جهان</a:t>
            </a:r>
            <a:r>
              <a:rPr lang="en-US" sz="2400" dirty="0">
                <a:solidFill>
                  <a:schemeClr val="bg1"/>
                </a:solidFill>
              </a:rPr>
              <a:t> </a:t>
            </a:r>
            <a:r>
              <a:rPr lang="en-US" sz="2400" dirty="0" err="1">
                <a:solidFill>
                  <a:schemeClr val="bg1"/>
                </a:solidFill>
              </a:rPr>
              <a:t>بود</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اطلاعات</a:t>
            </a:r>
            <a:r>
              <a:rPr lang="en-US" sz="2400" dirty="0">
                <a:solidFill>
                  <a:schemeClr val="bg1"/>
                </a:solidFill>
              </a:rPr>
              <a:t> </a:t>
            </a:r>
            <a:r>
              <a:rPr lang="en-US" sz="2400" dirty="0" err="1">
                <a:solidFill>
                  <a:schemeClr val="bg1"/>
                </a:solidFill>
              </a:rPr>
              <a:t>سیستم</a:t>
            </a:r>
            <a:r>
              <a:rPr lang="fa-IR" sz="2400" dirty="0">
                <a:solidFill>
                  <a:schemeClr val="bg1"/>
                </a:solidFill>
              </a:rPr>
              <a:t> </a:t>
            </a:r>
            <a:r>
              <a:rPr lang="en-US" sz="2400" dirty="0" err="1">
                <a:solidFill>
                  <a:schemeClr val="bg1"/>
                </a:solidFill>
              </a:rPr>
              <a:t>ها</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رمزگذاری</a:t>
            </a:r>
            <a:r>
              <a:rPr lang="en-US" sz="2400" dirty="0">
                <a:solidFill>
                  <a:schemeClr val="bg1"/>
                </a:solidFill>
              </a:rPr>
              <a:t> </a:t>
            </a:r>
            <a:r>
              <a:rPr lang="en-US" sz="2400" dirty="0" err="1">
                <a:solidFill>
                  <a:schemeClr val="bg1"/>
                </a:solidFill>
              </a:rPr>
              <a:t>کرد</a:t>
            </a:r>
            <a:r>
              <a:rPr lang="en-US" sz="2400" dirty="0">
                <a:solidFill>
                  <a:schemeClr val="bg1"/>
                </a:solidFill>
              </a:rPr>
              <a:t> و </a:t>
            </a:r>
            <a:r>
              <a:rPr lang="en-US" sz="2400" dirty="0" err="1">
                <a:solidFill>
                  <a:schemeClr val="bg1"/>
                </a:solidFill>
              </a:rPr>
              <a:t>از</a:t>
            </a:r>
            <a:r>
              <a:rPr lang="en-US" sz="2400" dirty="0">
                <a:solidFill>
                  <a:schemeClr val="bg1"/>
                </a:solidFill>
              </a:rPr>
              <a:t> </a:t>
            </a:r>
            <a:r>
              <a:rPr lang="en-US" sz="2400" dirty="0" err="1">
                <a:solidFill>
                  <a:schemeClr val="bg1"/>
                </a:solidFill>
              </a:rPr>
              <a:t>کاربران</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دسترسی</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اطلاعاتشان</a:t>
            </a:r>
            <a:r>
              <a:rPr lang="en-US" sz="2400" dirty="0">
                <a:solidFill>
                  <a:schemeClr val="bg1"/>
                </a:solidFill>
              </a:rPr>
              <a:t> </a:t>
            </a:r>
            <a:r>
              <a:rPr lang="en-US" sz="2400" dirty="0" err="1">
                <a:solidFill>
                  <a:schemeClr val="bg1"/>
                </a:solidFill>
              </a:rPr>
              <a:t>باج</a:t>
            </a:r>
            <a:r>
              <a:rPr lang="en-US" sz="2400" dirty="0">
                <a:solidFill>
                  <a:schemeClr val="bg1"/>
                </a:solidFill>
              </a:rPr>
              <a:t> </a:t>
            </a:r>
            <a:r>
              <a:rPr lang="en-US" sz="2400" dirty="0" err="1">
                <a:solidFill>
                  <a:schemeClr val="bg1"/>
                </a:solidFill>
              </a:rPr>
              <a:t>طلب</a:t>
            </a:r>
            <a:r>
              <a:rPr lang="en-US" sz="2400" dirty="0">
                <a:solidFill>
                  <a:schemeClr val="bg1"/>
                </a:solidFill>
              </a:rPr>
              <a:t> </a:t>
            </a:r>
            <a:r>
              <a:rPr lang="en-US" sz="2400" dirty="0" err="1">
                <a:solidFill>
                  <a:schemeClr val="bg1"/>
                </a:solidFill>
              </a:rPr>
              <a:t>کرد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ویروس</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یک</a:t>
            </a:r>
            <a:r>
              <a:rPr lang="en-US" sz="2400" dirty="0">
                <a:solidFill>
                  <a:schemeClr val="bg1"/>
                </a:solidFill>
              </a:rPr>
              <a:t> </a:t>
            </a:r>
            <a:r>
              <a:rPr lang="en-US" sz="2400" dirty="0" err="1">
                <a:solidFill>
                  <a:schemeClr val="bg1"/>
                </a:solidFill>
              </a:rPr>
              <a:t>آسیب</a:t>
            </a:r>
            <a:r>
              <a:rPr lang="fa-IR" sz="2400" dirty="0">
                <a:solidFill>
                  <a:schemeClr val="bg1"/>
                </a:solidFill>
              </a:rPr>
              <a:t> </a:t>
            </a:r>
            <a:r>
              <a:rPr lang="en-US" sz="2400" dirty="0" err="1">
                <a:solidFill>
                  <a:schemeClr val="bg1"/>
                </a:solidFill>
              </a:rPr>
              <a:t>پذیری</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سیستم</a:t>
            </a:r>
            <a:r>
              <a:rPr lang="fa-IR" sz="2400" dirty="0">
                <a:solidFill>
                  <a:schemeClr val="bg1"/>
                </a:solidFill>
              </a:rPr>
              <a:t> </a:t>
            </a:r>
            <a:r>
              <a:rPr lang="en-US" sz="2400" dirty="0" err="1">
                <a:solidFill>
                  <a:schemeClr val="bg1"/>
                </a:solidFill>
              </a:rPr>
              <a:t>عامل</a:t>
            </a:r>
            <a:r>
              <a:rPr lang="en-US" sz="2400" dirty="0">
                <a:solidFill>
                  <a:schemeClr val="bg1"/>
                </a:solidFill>
              </a:rPr>
              <a:t> </a:t>
            </a:r>
            <a:r>
              <a:rPr lang="en-US" sz="2400" dirty="0" err="1">
                <a:solidFill>
                  <a:schemeClr val="bg1"/>
                </a:solidFill>
              </a:rPr>
              <a:t>ویندوز</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کرد</a:t>
            </a:r>
            <a:r>
              <a:rPr lang="en-US" sz="2400" dirty="0">
                <a:solidFill>
                  <a:schemeClr val="bg1"/>
                </a:solidFill>
              </a:rPr>
              <a:t> و </a:t>
            </a:r>
            <a:r>
              <a:rPr lang="en-US" sz="2400" dirty="0" err="1">
                <a:solidFill>
                  <a:schemeClr val="bg1"/>
                </a:solidFill>
              </a:rPr>
              <a:t>میلیون</a:t>
            </a:r>
            <a:r>
              <a:rPr lang="fa-IR" sz="2400" dirty="0">
                <a:solidFill>
                  <a:schemeClr val="bg1"/>
                </a:solidFill>
              </a:rPr>
              <a:t> </a:t>
            </a:r>
            <a:r>
              <a:rPr lang="en-US" sz="2400" dirty="0" err="1">
                <a:solidFill>
                  <a:schemeClr val="bg1"/>
                </a:solidFill>
              </a:rPr>
              <a:t>ها</a:t>
            </a:r>
            <a:r>
              <a:rPr lang="en-US" sz="2400" dirty="0">
                <a:solidFill>
                  <a:schemeClr val="bg1"/>
                </a:solidFill>
              </a:rPr>
              <a:t> </a:t>
            </a:r>
            <a:r>
              <a:rPr lang="en-US" sz="2400" dirty="0" err="1">
                <a:solidFill>
                  <a:schemeClr val="bg1"/>
                </a:solidFill>
              </a:rPr>
              <a:t>دستگاه</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آلوده</a:t>
            </a:r>
            <a:r>
              <a:rPr lang="en-US" sz="2400" dirty="0">
                <a:solidFill>
                  <a:schemeClr val="bg1"/>
                </a:solidFill>
              </a:rPr>
              <a:t> </a:t>
            </a:r>
            <a:r>
              <a:rPr lang="en-US" sz="2400" dirty="0" err="1">
                <a:solidFill>
                  <a:schemeClr val="bg1"/>
                </a:solidFill>
              </a:rPr>
              <a:t>کرد</a:t>
            </a:r>
            <a:r>
              <a:rPr lang="en-US" sz="2400" dirty="0">
                <a:solidFill>
                  <a:schemeClr val="bg1"/>
                </a:solidFill>
              </a:rPr>
              <a:t>.</a:t>
            </a:r>
          </a:p>
        </p:txBody>
      </p:sp>
      <p:sp>
        <p:nvSpPr>
          <p:cNvPr id="23" name="TextBox 22">
            <a:extLst>
              <a:ext uri="{FF2B5EF4-FFF2-40B4-BE49-F238E27FC236}">
                <a16:creationId xmlns:a16="http://schemas.microsoft.com/office/drawing/2014/main" id="{51D34231-D2DB-4BFB-75FD-635D77C6496E}"/>
              </a:ext>
            </a:extLst>
          </p:cNvPr>
          <p:cNvSpPr txBox="1"/>
          <p:nvPr/>
        </p:nvSpPr>
        <p:spPr>
          <a:xfrm>
            <a:off x="3619500" y="2770201"/>
            <a:ext cx="7391400" cy="461665"/>
          </a:xfrm>
          <a:prstGeom prst="rect">
            <a:avLst/>
          </a:prstGeom>
          <a:noFill/>
        </p:spPr>
        <p:txBody>
          <a:bodyPr wrap="square">
            <a:spAutoFit/>
          </a:bodyPr>
          <a:lstStyle/>
          <a:p>
            <a:pPr algn="ctr"/>
            <a:r>
              <a:rPr lang="en-US" sz="2400" b="1" dirty="0" err="1">
                <a:solidFill>
                  <a:schemeClr val="bg1"/>
                </a:solidFill>
              </a:rPr>
              <a:t>Emotet</a:t>
            </a:r>
            <a:r>
              <a:rPr lang="en-US" sz="2400" b="1" dirty="0">
                <a:solidFill>
                  <a:schemeClr val="bg1"/>
                </a:solidFill>
              </a:rPr>
              <a:t> (</a:t>
            </a:r>
            <a:r>
              <a:rPr lang="en-US" sz="2400" b="1" dirty="0" err="1">
                <a:solidFill>
                  <a:schemeClr val="bg1"/>
                </a:solidFill>
              </a:rPr>
              <a:t>جدیدتر</a:t>
            </a:r>
            <a:r>
              <a:rPr lang="en-US" sz="2400" b="1" dirty="0">
                <a:solidFill>
                  <a:schemeClr val="bg1"/>
                </a:solidFill>
              </a:rPr>
              <a:t>، 2020)</a:t>
            </a:r>
          </a:p>
        </p:txBody>
      </p:sp>
      <p:sp>
        <p:nvSpPr>
          <p:cNvPr id="25" name="TextBox 24">
            <a:extLst>
              <a:ext uri="{FF2B5EF4-FFF2-40B4-BE49-F238E27FC236}">
                <a16:creationId xmlns:a16="http://schemas.microsoft.com/office/drawing/2014/main" id="{FE856A03-15AB-391B-309A-B9240C7A4E25}"/>
              </a:ext>
            </a:extLst>
          </p:cNvPr>
          <p:cNvSpPr txBox="1"/>
          <p:nvPr/>
        </p:nvSpPr>
        <p:spPr>
          <a:xfrm>
            <a:off x="7239000" y="3229465"/>
            <a:ext cx="7391400" cy="461665"/>
          </a:xfrm>
          <a:prstGeom prst="rect">
            <a:avLst/>
          </a:prstGeom>
          <a:noFill/>
        </p:spPr>
        <p:txBody>
          <a:bodyPr wrap="square">
            <a:spAutoFit/>
          </a:bodyPr>
          <a:lstStyle/>
          <a:p>
            <a:pPr algn="r" rtl="1"/>
            <a:r>
              <a:rPr lang="en-US" sz="2400" b="1" dirty="0" err="1">
                <a:solidFill>
                  <a:schemeClr val="bg1"/>
                </a:solidFill>
              </a:rPr>
              <a:t>سازنده</a:t>
            </a:r>
            <a:r>
              <a:rPr lang="en-US" sz="2400" b="1" dirty="0">
                <a:solidFill>
                  <a:schemeClr val="bg1"/>
                </a:solidFill>
              </a:rPr>
              <a:t>: </a:t>
            </a:r>
            <a:r>
              <a:rPr lang="en-US" sz="2400" b="1" dirty="0" err="1">
                <a:solidFill>
                  <a:schemeClr val="bg1"/>
                </a:solidFill>
              </a:rPr>
              <a:t>احتمالاً</a:t>
            </a:r>
            <a:r>
              <a:rPr lang="en-US" sz="2400" b="1" dirty="0">
                <a:solidFill>
                  <a:schemeClr val="bg1"/>
                </a:solidFill>
              </a:rPr>
              <a:t> </a:t>
            </a:r>
            <a:r>
              <a:rPr lang="en-US" sz="2400" b="1" dirty="0" err="1">
                <a:solidFill>
                  <a:schemeClr val="bg1"/>
                </a:solidFill>
              </a:rPr>
              <a:t>گروههای</a:t>
            </a:r>
            <a:r>
              <a:rPr lang="en-US" sz="2400" b="1" dirty="0">
                <a:solidFill>
                  <a:schemeClr val="bg1"/>
                </a:solidFill>
              </a:rPr>
              <a:t> </a:t>
            </a:r>
            <a:r>
              <a:rPr lang="en-US" sz="2400" b="1" dirty="0" err="1">
                <a:solidFill>
                  <a:schemeClr val="bg1"/>
                </a:solidFill>
              </a:rPr>
              <a:t>هکری</a:t>
            </a:r>
            <a:r>
              <a:rPr lang="en-US" sz="2400" b="1" dirty="0">
                <a:solidFill>
                  <a:schemeClr val="bg1"/>
                </a:solidFill>
              </a:rPr>
              <a:t> </a:t>
            </a:r>
            <a:r>
              <a:rPr lang="en-US" sz="2400" b="1" dirty="0" err="1">
                <a:solidFill>
                  <a:schemeClr val="bg1"/>
                </a:solidFill>
              </a:rPr>
              <a:t>اروپای</a:t>
            </a:r>
            <a:r>
              <a:rPr lang="en-US" sz="2400" b="1" dirty="0">
                <a:solidFill>
                  <a:schemeClr val="bg1"/>
                </a:solidFill>
              </a:rPr>
              <a:t> </a:t>
            </a:r>
            <a:r>
              <a:rPr lang="en-US" sz="2400" b="1" dirty="0" err="1">
                <a:solidFill>
                  <a:schemeClr val="bg1"/>
                </a:solidFill>
              </a:rPr>
              <a:t>شرقی</a:t>
            </a:r>
            <a:endParaRPr lang="en-US" sz="2400" b="1" dirty="0">
              <a:solidFill>
                <a:schemeClr val="bg1"/>
              </a:solidFill>
            </a:endParaRPr>
          </a:p>
        </p:txBody>
      </p:sp>
      <p:sp>
        <p:nvSpPr>
          <p:cNvPr id="27" name="TextBox 26">
            <a:extLst>
              <a:ext uri="{FF2B5EF4-FFF2-40B4-BE49-F238E27FC236}">
                <a16:creationId xmlns:a16="http://schemas.microsoft.com/office/drawing/2014/main" id="{67296285-C17E-9478-0B95-CFDDFF98AC70}"/>
              </a:ext>
            </a:extLst>
          </p:cNvPr>
          <p:cNvSpPr txBox="1"/>
          <p:nvPr/>
        </p:nvSpPr>
        <p:spPr>
          <a:xfrm>
            <a:off x="0" y="3691130"/>
            <a:ext cx="14630400"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Emotet</a:t>
            </a:r>
            <a:r>
              <a:rPr lang="en-US" sz="2400" dirty="0">
                <a:solidFill>
                  <a:schemeClr val="bg1"/>
                </a:solidFill>
              </a:rPr>
              <a:t> </a:t>
            </a:r>
            <a:r>
              <a:rPr lang="en-US" sz="2400" dirty="0" err="1">
                <a:solidFill>
                  <a:schemeClr val="bg1"/>
                </a:solidFill>
              </a:rPr>
              <a:t>یک</a:t>
            </a:r>
            <a:r>
              <a:rPr lang="en-US" sz="2400" dirty="0">
                <a:solidFill>
                  <a:schemeClr val="bg1"/>
                </a:solidFill>
              </a:rPr>
              <a:t> </a:t>
            </a:r>
            <a:r>
              <a:rPr lang="en-US" sz="2400" dirty="0" err="1">
                <a:solidFill>
                  <a:schemeClr val="bg1"/>
                </a:solidFill>
              </a:rPr>
              <a:t>تروجان</a:t>
            </a:r>
            <a:r>
              <a:rPr lang="en-US" sz="2400" dirty="0">
                <a:solidFill>
                  <a:schemeClr val="bg1"/>
                </a:solidFill>
              </a:rPr>
              <a:t> </a:t>
            </a:r>
            <a:r>
              <a:rPr lang="en-US" sz="2400" dirty="0" err="1">
                <a:solidFill>
                  <a:schemeClr val="bg1"/>
                </a:solidFill>
              </a:rPr>
              <a:t>بانکی</a:t>
            </a:r>
            <a:r>
              <a:rPr lang="en-US" sz="2400" dirty="0">
                <a:solidFill>
                  <a:schemeClr val="bg1"/>
                </a:solidFill>
              </a:rPr>
              <a:t> </a:t>
            </a:r>
            <a:r>
              <a:rPr lang="en-US" sz="2400" dirty="0" err="1">
                <a:solidFill>
                  <a:schemeClr val="bg1"/>
                </a:solidFill>
              </a:rPr>
              <a:t>است</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اطلاعات</a:t>
            </a:r>
            <a:r>
              <a:rPr lang="en-US" sz="2400" dirty="0">
                <a:solidFill>
                  <a:schemeClr val="bg1"/>
                </a:solidFill>
              </a:rPr>
              <a:t> </a:t>
            </a:r>
            <a:r>
              <a:rPr lang="en-US" sz="2400" dirty="0" err="1">
                <a:solidFill>
                  <a:schemeClr val="bg1"/>
                </a:solidFill>
              </a:rPr>
              <a:t>بانکی</a:t>
            </a:r>
            <a:r>
              <a:rPr lang="en-US" sz="2400" dirty="0">
                <a:solidFill>
                  <a:schemeClr val="bg1"/>
                </a:solidFill>
              </a:rPr>
              <a:t> </a:t>
            </a:r>
            <a:r>
              <a:rPr lang="en-US" sz="2400" dirty="0" err="1">
                <a:solidFill>
                  <a:schemeClr val="bg1"/>
                </a:solidFill>
              </a:rPr>
              <a:t>کاربران</a:t>
            </a:r>
            <a:r>
              <a:rPr lang="en-US" sz="2400" dirty="0">
                <a:solidFill>
                  <a:schemeClr val="bg1"/>
                </a:solidFill>
              </a:rPr>
              <a:t> </a:t>
            </a:r>
            <a:r>
              <a:rPr lang="en-US" sz="2400" dirty="0" err="1">
                <a:solidFill>
                  <a:schemeClr val="bg1"/>
                </a:solidFill>
              </a:rPr>
              <a:t>را</a:t>
            </a:r>
            <a:r>
              <a:rPr lang="en-US" sz="2400" dirty="0">
                <a:solidFill>
                  <a:schemeClr val="bg1"/>
                </a:solidFill>
              </a:rPr>
              <a:t> </a:t>
            </a:r>
            <a:r>
              <a:rPr lang="en-US" sz="2400" dirty="0" err="1">
                <a:solidFill>
                  <a:schemeClr val="bg1"/>
                </a:solidFill>
              </a:rPr>
              <a:t>سرقت</a:t>
            </a:r>
            <a:r>
              <a:rPr lang="en-US" sz="2400" dirty="0">
                <a:solidFill>
                  <a:schemeClr val="bg1"/>
                </a:solidFill>
              </a:rPr>
              <a:t> </a:t>
            </a:r>
            <a:r>
              <a:rPr lang="en-US" sz="2400" dirty="0" err="1">
                <a:solidFill>
                  <a:schemeClr val="bg1"/>
                </a:solidFill>
              </a:rPr>
              <a:t>کرده</a:t>
            </a:r>
            <a:r>
              <a:rPr lang="en-US" sz="2400" dirty="0">
                <a:solidFill>
                  <a:schemeClr val="bg1"/>
                </a:solidFill>
              </a:rPr>
              <a:t> و </a:t>
            </a:r>
            <a:r>
              <a:rPr lang="en-US" sz="2400" dirty="0" err="1">
                <a:solidFill>
                  <a:schemeClr val="bg1"/>
                </a:solidFill>
              </a:rPr>
              <a:t>برای</a:t>
            </a:r>
            <a:r>
              <a:rPr lang="en-US" sz="2400" dirty="0">
                <a:solidFill>
                  <a:schemeClr val="bg1"/>
                </a:solidFill>
              </a:rPr>
              <a:t> </a:t>
            </a:r>
            <a:r>
              <a:rPr lang="en-US" sz="2400" dirty="0" err="1">
                <a:solidFill>
                  <a:schemeClr val="bg1"/>
                </a:solidFill>
              </a:rPr>
              <a:t>پخش</a:t>
            </a:r>
            <a:r>
              <a:rPr lang="en-US" sz="2400" dirty="0">
                <a:solidFill>
                  <a:schemeClr val="bg1"/>
                </a:solidFill>
              </a:rPr>
              <a:t> </a:t>
            </a:r>
            <a:r>
              <a:rPr lang="en-US" sz="2400" dirty="0" err="1">
                <a:solidFill>
                  <a:schemeClr val="bg1"/>
                </a:solidFill>
              </a:rPr>
              <a:t>سایر</a:t>
            </a:r>
            <a:r>
              <a:rPr lang="en-US" sz="2400" dirty="0">
                <a:solidFill>
                  <a:schemeClr val="bg1"/>
                </a:solidFill>
              </a:rPr>
              <a:t> </a:t>
            </a:r>
            <a:r>
              <a:rPr lang="en-US" sz="2400" dirty="0" err="1">
                <a:solidFill>
                  <a:schemeClr val="bg1"/>
                </a:solidFill>
              </a:rPr>
              <a:t>بدافزارها</a:t>
            </a:r>
            <a:r>
              <a:rPr lang="en-US" sz="2400" dirty="0">
                <a:solidFill>
                  <a:schemeClr val="bg1"/>
                </a:solidFill>
              </a:rPr>
              <a:t> </a:t>
            </a:r>
            <a:r>
              <a:rPr lang="en-US" sz="2400" dirty="0" err="1">
                <a:solidFill>
                  <a:schemeClr val="bg1"/>
                </a:solidFill>
              </a:rPr>
              <a:t>مانند</a:t>
            </a:r>
            <a:r>
              <a:rPr lang="en-US" sz="2400" dirty="0">
                <a:solidFill>
                  <a:schemeClr val="bg1"/>
                </a:solidFill>
              </a:rPr>
              <a:t> </a:t>
            </a:r>
            <a:r>
              <a:rPr lang="en-US" sz="2400" dirty="0" err="1">
                <a:solidFill>
                  <a:schemeClr val="bg1"/>
                </a:solidFill>
              </a:rPr>
              <a:t>باج</a:t>
            </a:r>
            <a:r>
              <a:rPr lang="en-US" sz="2400" dirty="0">
                <a:solidFill>
                  <a:schemeClr val="bg1"/>
                </a:solidFill>
              </a:rPr>
              <a:t> </a:t>
            </a:r>
            <a:r>
              <a:rPr lang="en-US" sz="2400" dirty="0" err="1">
                <a:solidFill>
                  <a:schemeClr val="bg1"/>
                </a:solidFill>
              </a:rPr>
              <a:t>افزار</a:t>
            </a:r>
            <a:r>
              <a:rPr lang="en-US" sz="2400" dirty="0">
                <a:solidFill>
                  <a:schemeClr val="bg1"/>
                </a:solidFill>
              </a:rPr>
              <a:t> و </a:t>
            </a:r>
            <a:r>
              <a:rPr lang="en-US" sz="2400" dirty="0" err="1">
                <a:solidFill>
                  <a:schemeClr val="bg1"/>
                </a:solidFill>
              </a:rPr>
              <a:t>کرمهای</a:t>
            </a:r>
            <a:r>
              <a:rPr lang="en-US" sz="2400" dirty="0">
                <a:solidFill>
                  <a:schemeClr val="bg1"/>
                </a:solidFill>
              </a:rPr>
              <a:t> </a:t>
            </a:r>
            <a:r>
              <a:rPr lang="en-US" sz="2400" dirty="0" err="1">
                <a:solidFill>
                  <a:schemeClr val="bg1"/>
                </a:solidFill>
              </a:rPr>
              <a:t>رایانه</a:t>
            </a:r>
            <a:r>
              <a:rPr lang="en-US" sz="2400" dirty="0">
                <a:solidFill>
                  <a:schemeClr val="bg1"/>
                </a:solidFill>
              </a:rPr>
              <a:t> </a:t>
            </a:r>
            <a:r>
              <a:rPr lang="en-US" sz="2400" dirty="0" err="1">
                <a:solidFill>
                  <a:schemeClr val="bg1"/>
                </a:solidFill>
              </a:rPr>
              <a:t>ای</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میشود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بدافزار</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تکنیکهای</a:t>
            </a:r>
            <a:r>
              <a:rPr lang="en-US" sz="2400" dirty="0">
                <a:solidFill>
                  <a:schemeClr val="bg1"/>
                </a:solidFill>
              </a:rPr>
              <a:t> </a:t>
            </a:r>
            <a:r>
              <a:rPr lang="en-US" sz="2400" dirty="0" err="1">
                <a:solidFill>
                  <a:schemeClr val="bg1"/>
                </a:solidFill>
              </a:rPr>
              <a:t>پیچیدهای</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مخفی</a:t>
            </a:r>
            <a:r>
              <a:rPr lang="en-US" sz="2400" dirty="0">
                <a:solidFill>
                  <a:schemeClr val="bg1"/>
                </a:solidFill>
              </a:rPr>
              <a:t> </a:t>
            </a:r>
            <a:r>
              <a:rPr lang="en-US" sz="2400" dirty="0" err="1">
                <a:solidFill>
                  <a:schemeClr val="bg1"/>
                </a:solidFill>
              </a:rPr>
              <a:t>ماندن</a:t>
            </a:r>
            <a:r>
              <a:rPr lang="en-US" sz="2400" dirty="0">
                <a:solidFill>
                  <a:schemeClr val="bg1"/>
                </a:solidFill>
              </a:rPr>
              <a:t> و </a:t>
            </a:r>
            <a:r>
              <a:rPr lang="en-US" sz="2400" dirty="0" err="1">
                <a:solidFill>
                  <a:schemeClr val="bg1"/>
                </a:solidFill>
              </a:rPr>
              <a:t>جلوگیری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شناسایی</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میکند</a:t>
            </a:r>
            <a:r>
              <a:rPr lang="en-US" sz="2400" dirty="0">
                <a:solidFill>
                  <a:schemeClr val="bg1"/>
                </a:solidFill>
              </a:rPr>
              <a:t> و </a:t>
            </a:r>
            <a:r>
              <a:rPr lang="en-US" sz="2400" dirty="0" err="1">
                <a:solidFill>
                  <a:schemeClr val="bg1"/>
                </a:solidFill>
              </a:rPr>
              <a:t>همچنان</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سراسر</a:t>
            </a:r>
            <a:r>
              <a:rPr lang="en-US" sz="2400" dirty="0">
                <a:solidFill>
                  <a:schemeClr val="bg1"/>
                </a:solidFill>
              </a:rPr>
              <a:t> </a:t>
            </a:r>
            <a:r>
              <a:rPr lang="en-US" sz="2400" dirty="0" err="1">
                <a:solidFill>
                  <a:schemeClr val="bg1"/>
                </a:solidFill>
              </a:rPr>
              <a:t>جهان</a:t>
            </a:r>
            <a:r>
              <a:rPr lang="en-US" sz="2400" dirty="0">
                <a:solidFill>
                  <a:schemeClr val="bg1"/>
                </a:solidFill>
              </a:rPr>
              <a:t> </a:t>
            </a:r>
            <a:r>
              <a:rPr lang="en-US" sz="2400" dirty="0" err="1">
                <a:solidFill>
                  <a:schemeClr val="bg1"/>
                </a:solidFill>
              </a:rPr>
              <a:t>تهدید</a:t>
            </a:r>
            <a:r>
              <a:rPr lang="en-US" sz="2400" dirty="0">
                <a:solidFill>
                  <a:schemeClr val="bg1"/>
                </a:solidFill>
              </a:rPr>
              <a:t> </a:t>
            </a:r>
            <a:r>
              <a:rPr lang="en-US" sz="2400" dirty="0" err="1">
                <a:solidFill>
                  <a:schemeClr val="bg1"/>
                </a:solidFill>
              </a:rPr>
              <a:t>بزرگی</a:t>
            </a:r>
            <a:r>
              <a:rPr lang="en-US" sz="2400" dirty="0">
                <a:solidFill>
                  <a:schemeClr val="bg1"/>
                </a:solidFill>
              </a:rPr>
              <a:t> </a:t>
            </a:r>
            <a:r>
              <a:rPr lang="en-US" sz="2400" dirty="0" err="1">
                <a:solidFill>
                  <a:schemeClr val="bg1"/>
                </a:solidFill>
              </a:rPr>
              <a:t>محسوب</a:t>
            </a:r>
            <a:r>
              <a:rPr lang="en-US" sz="2400" dirty="0">
                <a:solidFill>
                  <a:schemeClr val="bg1"/>
                </a:solidFill>
              </a:rPr>
              <a:t> </a:t>
            </a:r>
            <a:r>
              <a:rPr lang="en-US" sz="2400" dirty="0" err="1">
                <a:solidFill>
                  <a:schemeClr val="bg1"/>
                </a:solidFill>
              </a:rPr>
              <a:t>میشود</a:t>
            </a:r>
            <a:r>
              <a:rPr lang="en-US" sz="2400" dirty="0">
                <a:solidFill>
                  <a:schemeClr val="bg1"/>
                </a:solidFill>
              </a:rPr>
              <a:t>.</a:t>
            </a:r>
          </a:p>
        </p:txBody>
      </p:sp>
      <p:sp>
        <p:nvSpPr>
          <p:cNvPr id="29" name="TextBox 28">
            <a:extLst>
              <a:ext uri="{FF2B5EF4-FFF2-40B4-BE49-F238E27FC236}">
                <a16:creationId xmlns:a16="http://schemas.microsoft.com/office/drawing/2014/main" id="{2B7D1D32-2844-1562-3643-B7EFFFBB4692}"/>
              </a:ext>
            </a:extLst>
          </p:cNvPr>
          <p:cNvSpPr txBox="1"/>
          <p:nvPr/>
        </p:nvSpPr>
        <p:spPr>
          <a:xfrm>
            <a:off x="3695700" y="5528270"/>
            <a:ext cx="7391400" cy="461665"/>
          </a:xfrm>
          <a:prstGeom prst="rect">
            <a:avLst/>
          </a:prstGeom>
          <a:noFill/>
        </p:spPr>
        <p:txBody>
          <a:bodyPr wrap="square">
            <a:spAutoFit/>
          </a:bodyPr>
          <a:lstStyle/>
          <a:p>
            <a:pPr algn="ctr"/>
            <a:r>
              <a:rPr lang="en-US" sz="2400" b="1" dirty="0" err="1">
                <a:solidFill>
                  <a:schemeClr val="bg1"/>
                </a:solidFill>
              </a:rPr>
              <a:t>REvil</a:t>
            </a:r>
            <a:r>
              <a:rPr lang="en-US" sz="2400" b="1" dirty="0">
                <a:solidFill>
                  <a:schemeClr val="bg1"/>
                </a:solidFill>
              </a:rPr>
              <a:t> (</a:t>
            </a:r>
            <a:r>
              <a:rPr lang="en-US" sz="2400" b="1" dirty="0" err="1">
                <a:solidFill>
                  <a:schemeClr val="bg1"/>
                </a:solidFill>
              </a:rPr>
              <a:t>جدیدتر</a:t>
            </a:r>
            <a:r>
              <a:rPr lang="en-US" sz="2400" b="1" dirty="0">
                <a:solidFill>
                  <a:schemeClr val="bg1"/>
                </a:solidFill>
              </a:rPr>
              <a:t>، 2021)</a:t>
            </a:r>
          </a:p>
        </p:txBody>
      </p:sp>
      <p:sp>
        <p:nvSpPr>
          <p:cNvPr id="31" name="TextBox 30">
            <a:extLst>
              <a:ext uri="{FF2B5EF4-FFF2-40B4-BE49-F238E27FC236}">
                <a16:creationId xmlns:a16="http://schemas.microsoft.com/office/drawing/2014/main" id="{FAD99590-7C39-76F3-4474-EF60847130CF}"/>
              </a:ext>
            </a:extLst>
          </p:cNvPr>
          <p:cNvSpPr txBox="1"/>
          <p:nvPr/>
        </p:nvSpPr>
        <p:spPr>
          <a:xfrm>
            <a:off x="7289800" y="5963229"/>
            <a:ext cx="7391400" cy="461665"/>
          </a:xfrm>
          <a:prstGeom prst="rect">
            <a:avLst/>
          </a:prstGeom>
          <a:noFill/>
        </p:spPr>
        <p:txBody>
          <a:bodyPr wrap="square">
            <a:spAutoFit/>
          </a:bodyPr>
          <a:lstStyle/>
          <a:p>
            <a:pPr algn="r" rtl="1"/>
            <a:r>
              <a:rPr lang="en-US" sz="2400" dirty="0" err="1">
                <a:solidFill>
                  <a:schemeClr val="bg1"/>
                </a:solidFill>
              </a:rPr>
              <a:t>سازنده</a:t>
            </a:r>
            <a:r>
              <a:rPr lang="en-US" sz="2400" dirty="0">
                <a:solidFill>
                  <a:schemeClr val="bg1"/>
                </a:solidFill>
              </a:rPr>
              <a:t>: </a:t>
            </a:r>
            <a:r>
              <a:rPr lang="en-US" sz="2400" dirty="0" err="1">
                <a:solidFill>
                  <a:schemeClr val="bg1"/>
                </a:solidFill>
              </a:rPr>
              <a:t>گروه</a:t>
            </a:r>
            <a:r>
              <a:rPr lang="en-US" sz="2400" dirty="0">
                <a:solidFill>
                  <a:schemeClr val="bg1"/>
                </a:solidFill>
              </a:rPr>
              <a:t> </a:t>
            </a:r>
            <a:r>
              <a:rPr lang="en-US" sz="2400" dirty="0" err="1">
                <a:solidFill>
                  <a:schemeClr val="bg1"/>
                </a:solidFill>
              </a:rPr>
              <a:t>هکری</a:t>
            </a:r>
            <a:r>
              <a:rPr lang="en-US" sz="2400" dirty="0">
                <a:solidFill>
                  <a:schemeClr val="bg1"/>
                </a:solidFill>
              </a:rPr>
              <a:t> </a:t>
            </a:r>
            <a:r>
              <a:rPr lang="en-US" sz="2400" dirty="0" err="1">
                <a:solidFill>
                  <a:schemeClr val="bg1"/>
                </a:solidFill>
              </a:rPr>
              <a:t>REvil</a:t>
            </a:r>
            <a:r>
              <a:rPr lang="en-US" sz="2400" dirty="0">
                <a:solidFill>
                  <a:schemeClr val="bg1"/>
                </a:solidFill>
              </a:rPr>
              <a:t>، </a:t>
            </a:r>
            <a:r>
              <a:rPr lang="en-US" sz="2400" dirty="0" err="1">
                <a:solidFill>
                  <a:schemeClr val="bg1"/>
                </a:solidFill>
              </a:rPr>
              <a:t>احتمالاً</a:t>
            </a:r>
            <a:r>
              <a:rPr lang="en-US" sz="2400" dirty="0">
                <a:solidFill>
                  <a:schemeClr val="bg1"/>
                </a:solidFill>
              </a:rPr>
              <a:t> </a:t>
            </a:r>
            <a:r>
              <a:rPr lang="en-US" sz="2400" dirty="0" err="1">
                <a:solidFill>
                  <a:schemeClr val="bg1"/>
                </a:solidFill>
              </a:rPr>
              <a:t>مرتبط</a:t>
            </a:r>
            <a:r>
              <a:rPr lang="en-US" sz="2400" dirty="0">
                <a:solidFill>
                  <a:schemeClr val="bg1"/>
                </a:solidFill>
              </a:rPr>
              <a:t> </a:t>
            </a:r>
            <a:r>
              <a:rPr lang="en-US" sz="2400" dirty="0" err="1">
                <a:solidFill>
                  <a:schemeClr val="bg1"/>
                </a:solidFill>
              </a:rPr>
              <a:t>با</a:t>
            </a:r>
            <a:r>
              <a:rPr lang="en-US" sz="2400" dirty="0">
                <a:solidFill>
                  <a:schemeClr val="bg1"/>
                </a:solidFill>
              </a:rPr>
              <a:t> </a:t>
            </a:r>
            <a:r>
              <a:rPr lang="en-US" sz="2400" dirty="0" err="1">
                <a:solidFill>
                  <a:schemeClr val="bg1"/>
                </a:solidFill>
              </a:rPr>
              <a:t>روسیه</a:t>
            </a:r>
            <a:endParaRPr lang="en-US" sz="2400" dirty="0">
              <a:solidFill>
                <a:schemeClr val="bg1"/>
              </a:solidFill>
            </a:endParaRPr>
          </a:p>
        </p:txBody>
      </p:sp>
      <p:sp>
        <p:nvSpPr>
          <p:cNvPr id="33" name="TextBox 32">
            <a:extLst>
              <a:ext uri="{FF2B5EF4-FFF2-40B4-BE49-F238E27FC236}">
                <a16:creationId xmlns:a16="http://schemas.microsoft.com/office/drawing/2014/main" id="{561B2C99-BB3E-76D3-97B5-CB4F00DCCA4C}"/>
              </a:ext>
            </a:extLst>
          </p:cNvPr>
          <p:cNvSpPr txBox="1"/>
          <p:nvPr/>
        </p:nvSpPr>
        <p:spPr>
          <a:xfrm>
            <a:off x="50800" y="6485299"/>
            <a:ext cx="14630400" cy="1200329"/>
          </a:xfrm>
          <a:prstGeom prst="rect">
            <a:avLst/>
          </a:prstGeom>
          <a:noFill/>
        </p:spPr>
        <p:txBody>
          <a:bodyPr wrap="square">
            <a:spAutoFit/>
          </a:bodyPr>
          <a:lstStyle/>
          <a:p>
            <a:pPr algn="r" rtl="1"/>
            <a:r>
              <a:rPr lang="en-US" sz="2400" dirty="0" err="1">
                <a:solidFill>
                  <a:schemeClr val="bg1"/>
                </a:solidFill>
              </a:rPr>
              <a:t>هدف</a:t>
            </a:r>
            <a:r>
              <a:rPr lang="en-US" sz="2400" dirty="0">
                <a:solidFill>
                  <a:schemeClr val="bg1"/>
                </a:solidFill>
              </a:rPr>
              <a:t>: </a:t>
            </a:r>
            <a:r>
              <a:rPr lang="en-US" sz="2400" dirty="0" err="1">
                <a:solidFill>
                  <a:schemeClr val="bg1"/>
                </a:solidFill>
              </a:rPr>
              <a:t>REvil</a:t>
            </a:r>
            <a:r>
              <a:rPr lang="en-US" sz="2400" dirty="0">
                <a:solidFill>
                  <a:schemeClr val="bg1"/>
                </a:solidFill>
              </a:rPr>
              <a:t> </a:t>
            </a:r>
            <a:r>
              <a:rPr lang="en-US" sz="2400" dirty="0" err="1">
                <a:solidFill>
                  <a:schemeClr val="bg1"/>
                </a:solidFill>
              </a:rPr>
              <a:t>یکی</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باج</a:t>
            </a:r>
            <a:r>
              <a:rPr lang="en-US" sz="2400" dirty="0">
                <a:solidFill>
                  <a:schemeClr val="bg1"/>
                </a:solidFill>
              </a:rPr>
              <a:t> </a:t>
            </a:r>
            <a:r>
              <a:rPr lang="en-US" sz="2400" dirty="0" err="1">
                <a:solidFill>
                  <a:schemeClr val="bg1"/>
                </a:solidFill>
              </a:rPr>
              <a:t>افزارهای</a:t>
            </a:r>
            <a:r>
              <a:rPr lang="en-US" sz="2400" dirty="0">
                <a:solidFill>
                  <a:schemeClr val="bg1"/>
                </a:solidFill>
              </a:rPr>
              <a:t> </a:t>
            </a:r>
            <a:r>
              <a:rPr lang="en-US" sz="2400" dirty="0" err="1">
                <a:solidFill>
                  <a:schemeClr val="bg1"/>
                </a:solidFill>
              </a:rPr>
              <a:t>مخرب</a:t>
            </a:r>
            <a:r>
              <a:rPr lang="en-US" sz="2400" dirty="0">
                <a:solidFill>
                  <a:schemeClr val="bg1"/>
                </a:solidFill>
              </a:rPr>
              <a:t> </a:t>
            </a:r>
            <a:r>
              <a:rPr lang="en-US" sz="2400" dirty="0" err="1">
                <a:solidFill>
                  <a:schemeClr val="bg1"/>
                </a:solidFill>
              </a:rPr>
              <a:t>جدید</a:t>
            </a:r>
            <a:r>
              <a:rPr lang="en-US" sz="2400" dirty="0">
                <a:solidFill>
                  <a:schemeClr val="bg1"/>
                </a:solidFill>
              </a:rPr>
              <a:t> </a:t>
            </a:r>
            <a:r>
              <a:rPr lang="en-US" sz="2400" dirty="0" err="1">
                <a:solidFill>
                  <a:schemeClr val="bg1"/>
                </a:solidFill>
              </a:rPr>
              <a:t>است</a:t>
            </a:r>
            <a:r>
              <a:rPr lang="en-US" sz="2400" dirty="0">
                <a:solidFill>
                  <a:schemeClr val="bg1"/>
                </a:solidFill>
              </a:rPr>
              <a:t> </a:t>
            </a:r>
            <a:r>
              <a:rPr lang="en-US" sz="2400" dirty="0" err="1">
                <a:solidFill>
                  <a:schemeClr val="bg1"/>
                </a:solidFill>
              </a:rPr>
              <a:t>که</a:t>
            </a:r>
            <a:r>
              <a:rPr lang="en-US" sz="2400" dirty="0">
                <a:solidFill>
                  <a:schemeClr val="bg1"/>
                </a:solidFill>
              </a:rPr>
              <a:t> </a:t>
            </a:r>
            <a:r>
              <a:rPr lang="en-US" sz="2400" dirty="0" err="1">
                <a:solidFill>
                  <a:schemeClr val="bg1"/>
                </a:solidFill>
              </a:rPr>
              <a:t>برای</a:t>
            </a:r>
            <a:r>
              <a:rPr lang="en-US" sz="2400" dirty="0">
                <a:solidFill>
                  <a:schemeClr val="bg1"/>
                </a:solidFill>
              </a:rPr>
              <a:t> </a:t>
            </a:r>
            <a:r>
              <a:rPr lang="en-US" sz="2400" dirty="0" err="1">
                <a:solidFill>
                  <a:schemeClr val="bg1"/>
                </a:solidFill>
              </a:rPr>
              <a:t>حملات</a:t>
            </a:r>
            <a:r>
              <a:rPr lang="en-US" sz="2400" dirty="0">
                <a:solidFill>
                  <a:schemeClr val="bg1"/>
                </a:solidFill>
              </a:rPr>
              <a:t> </a:t>
            </a:r>
            <a:r>
              <a:rPr lang="en-US" sz="2400" dirty="0" err="1">
                <a:solidFill>
                  <a:schemeClr val="bg1"/>
                </a:solidFill>
              </a:rPr>
              <a:t>گسترده</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شرکت</a:t>
            </a:r>
            <a:r>
              <a:rPr lang="en-US"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بزرگ</a:t>
            </a:r>
            <a:r>
              <a:rPr lang="en-US" sz="2400" dirty="0">
                <a:solidFill>
                  <a:schemeClr val="bg1"/>
                </a:solidFill>
              </a:rPr>
              <a:t> و </a:t>
            </a:r>
            <a:r>
              <a:rPr lang="en-US" sz="2400" dirty="0" err="1">
                <a:solidFill>
                  <a:schemeClr val="bg1"/>
                </a:solidFill>
              </a:rPr>
              <a:t>سازمان</a:t>
            </a:r>
            <a:r>
              <a:rPr lang="en-US" sz="2400" dirty="0">
                <a:solidFill>
                  <a:schemeClr val="bg1"/>
                </a:solidFill>
              </a:rPr>
              <a:t> </a:t>
            </a:r>
            <a:r>
              <a:rPr lang="en-US" sz="2400" dirty="0" err="1">
                <a:solidFill>
                  <a:schemeClr val="bg1"/>
                </a:solidFill>
              </a:rPr>
              <a:t>های</a:t>
            </a:r>
            <a:r>
              <a:rPr lang="en-US" sz="2400" dirty="0">
                <a:solidFill>
                  <a:schemeClr val="bg1"/>
                </a:solidFill>
              </a:rPr>
              <a:t> </a:t>
            </a:r>
            <a:r>
              <a:rPr lang="en-US" sz="2400" dirty="0" err="1">
                <a:solidFill>
                  <a:schemeClr val="bg1"/>
                </a:solidFill>
              </a:rPr>
              <a:t>دولتی</a:t>
            </a:r>
            <a:r>
              <a:rPr lang="en-US" sz="2400" dirty="0">
                <a:solidFill>
                  <a:schemeClr val="bg1"/>
                </a:solidFill>
              </a:rPr>
              <a:t> </a:t>
            </a:r>
            <a:r>
              <a:rPr lang="en-US" sz="2400" dirty="0" err="1">
                <a:solidFill>
                  <a:schemeClr val="bg1"/>
                </a:solidFill>
              </a:rPr>
              <a:t>استفاده</a:t>
            </a:r>
            <a:r>
              <a:rPr lang="en-US" sz="2400" dirty="0">
                <a:solidFill>
                  <a:schemeClr val="bg1"/>
                </a:solidFill>
              </a:rPr>
              <a:t> </a:t>
            </a:r>
            <a:r>
              <a:rPr lang="en-US" sz="2400" dirty="0" err="1">
                <a:solidFill>
                  <a:schemeClr val="bg1"/>
                </a:solidFill>
              </a:rPr>
              <a:t>میشود</a:t>
            </a:r>
            <a:r>
              <a:rPr lang="en-US" sz="2400" dirty="0">
                <a:solidFill>
                  <a:schemeClr val="bg1"/>
                </a:solidFill>
              </a:rPr>
              <a:t>. </a:t>
            </a:r>
            <a:r>
              <a:rPr lang="en-US" sz="2400" dirty="0" err="1">
                <a:solidFill>
                  <a:schemeClr val="bg1"/>
                </a:solidFill>
              </a:rPr>
              <a:t>این</a:t>
            </a:r>
            <a:r>
              <a:rPr lang="en-US" sz="2400" dirty="0">
                <a:solidFill>
                  <a:schemeClr val="bg1"/>
                </a:solidFill>
              </a:rPr>
              <a:t> </a:t>
            </a:r>
            <a:r>
              <a:rPr lang="en-US" sz="2400" dirty="0" err="1">
                <a:solidFill>
                  <a:schemeClr val="bg1"/>
                </a:solidFill>
              </a:rPr>
              <a:t>گروه</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بازگرداندن</a:t>
            </a:r>
            <a:r>
              <a:rPr lang="en-US" sz="2400" dirty="0">
                <a:solidFill>
                  <a:schemeClr val="bg1"/>
                </a:solidFill>
              </a:rPr>
              <a:t> </a:t>
            </a:r>
            <a:r>
              <a:rPr lang="en-US" sz="2400" dirty="0" err="1">
                <a:solidFill>
                  <a:schemeClr val="bg1"/>
                </a:solidFill>
              </a:rPr>
              <a:t>اطلاعات</a:t>
            </a:r>
            <a:r>
              <a:rPr lang="en-US" sz="2400" dirty="0">
                <a:solidFill>
                  <a:schemeClr val="bg1"/>
                </a:solidFill>
              </a:rPr>
              <a:t> </a:t>
            </a:r>
            <a:r>
              <a:rPr lang="en-US" sz="2400" dirty="0" err="1">
                <a:solidFill>
                  <a:schemeClr val="bg1"/>
                </a:solidFill>
              </a:rPr>
              <a:t>شرکت</a:t>
            </a:r>
            <a:r>
              <a:rPr lang="en-US" sz="2400" dirty="0">
                <a:solidFill>
                  <a:schemeClr val="bg1"/>
                </a:solidFill>
              </a:rPr>
              <a:t> </a:t>
            </a:r>
            <a:r>
              <a:rPr lang="en-US" sz="2400" dirty="0" err="1">
                <a:solidFill>
                  <a:schemeClr val="bg1"/>
                </a:solidFill>
              </a:rPr>
              <a:t>ها</a:t>
            </a:r>
            <a:r>
              <a:rPr lang="en-US" sz="2400" dirty="0">
                <a:solidFill>
                  <a:schemeClr val="bg1"/>
                </a:solidFill>
              </a:rPr>
              <a:t> </a:t>
            </a:r>
            <a:r>
              <a:rPr lang="en-US" sz="2400" dirty="0" err="1">
                <a:solidFill>
                  <a:schemeClr val="bg1"/>
                </a:solidFill>
              </a:rPr>
              <a:t>مبالغ</a:t>
            </a:r>
            <a:r>
              <a:rPr lang="en-US" sz="2400" dirty="0">
                <a:solidFill>
                  <a:schemeClr val="bg1"/>
                </a:solidFill>
              </a:rPr>
              <a:t> </a:t>
            </a:r>
            <a:r>
              <a:rPr lang="en-US" sz="2400" dirty="0" err="1">
                <a:solidFill>
                  <a:schemeClr val="bg1"/>
                </a:solidFill>
              </a:rPr>
              <a:t>هنگفتی</a:t>
            </a:r>
            <a:r>
              <a:rPr lang="en-US" sz="2400" dirty="0">
                <a:solidFill>
                  <a:schemeClr val="bg1"/>
                </a:solidFill>
              </a:rPr>
              <a:t> </a:t>
            </a:r>
            <a:r>
              <a:rPr lang="en-US" sz="2400" dirty="0" err="1">
                <a:solidFill>
                  <a:schemeClr val="bg1"/>
                </a:solidFill>
              </a:rPr>
              <a:t>درخواست</a:t>
            </a:r>
            <a:r>
              <a:rPr lang="en-US" sz="2400" dirty="0">
                <a:solidFill>
                  <a:schemeClr val="bg1"/>
                </a:solidFill>
              </a:rPr>
              <a:t> </a:t>
            </a:r>
            <a:r>
              <a:rPr lang="en-US" sz="2400" dirty="0" err="1">
                <a:solidFill>
                  <a:schemeClr val="bg1"/>
                </a:solidFill>
              </a:rPr>
              <a:t>میکند</a:t>
            </a:r>
            <a:r>
              <a:rPr lang="en-US" sz="2400" dirty="0">
                <a:solidFill>
                  <a:schemeClr val="bg1"/>
                </a:solidFill>
              </a:rPr>
              <a:t>. </a:t>
            </a:r>
            <a:r>
              <a:rPr lang="en-US" sz="2400" dirty="0" err="1">
                <a:solidFill>
                  <a:schemeClr val="bg1"/>
                </a:solidFill>
              </a:rPr>
              <a:t>REvil</a:t>
            </a:r>
            <a:r>
              <a:rPr lang="en-US" sz="2400" dirty="0">
                <a:solidFill>
                  <a:schemeClr val="bg1"/>
                </a:solidFill>
              </a:rPr>
              <a:t> </a:t>
            </a:r>
            <a:r>
              <a:rPr lang="en-US" sz="2400" dirty="0" err="1">
                <a:solidFill>
                  <a:schemeClr val="bg1"/>
                </a:solidFill>
              </a:rPr>
              <a:t>با</a:t>
            </a:r>
            <a:r>
              <a:rPr lang="en-US" sz="2400" dirty="0">
                <a:solidFill>
                  <a:schemeClr val="bg1"/>
                </a:solidFill>
              </a:rPr>
              <a:t> </a:t>
            </a:r>
            <a:r>
              <a:rPr lang="en-US" sz="2400" dirty="0" err="1">
                <a:solidFill>
                  <a:schemeClr val="bg1"/>
                </a:solidFill>
              </a:rPr>
              <a:t>هدف</a:t>
            </a:r>
            <a:r>
              <a:rPr lang="en-US" sz="2400" dirty="0">
                <a:solidFill>
                  <a:schemeClr val="bg1"/>
                </a:solidFill>
              </a:rPr>
              <a:t> </a:t>
            </a:r>
            <a:r>
              <a:rPr lang="en-US" sz="2400" dirty="0" err="1">
                <a:solidFill>
                  <a:schemeClr val="bg1"/>
                </a:solidFill>
              </a:rPr>
              <a:t>کسب</a:t>
            </a:r>
            <a:r>
              <a:rPr lang="en-US" sz="2400" dirty="0">
                <a:solidFill>
                  <a:schemeClr val="bg1"/>
                </a:solidFill>
              </a:rPr>
              <a:t> </a:t>
            </a:r>
            <a:r>
              <a:rPr lang="en-US" sz="2400" dirty="0" err="1">
                <a:solidFill>
                  <a:schemeClr val="bg1"/>
                </a:solidFill>
              </a:rPr>
              <a:t>درآمد</a:t>
            </a:r>
            <a:r>
              <a:rPr lang="en-US" sz="2400" dirty="0">
                <a:solidFill>
                  <a:schemeClr val="bg1"/>
                </a:solidFill>
              </a:rPr>
              <a:t> </a:t>
            </a:r>
            <a:r>
              <a:rPr lang="en-US" sz="2400" dirty="0" err="1">
                <a:solidFill>
                  <a:schemeClr val="bg1"/>
                </a:solidFill>
              </a:rPr>
              <a:t>از</a:t>
            </a:r>
            <a:r>
              <a:rPr lang="en-US" sz="2400" dirty="0">
                <a:solidFill>
                  <a:schemeClr val="bg1"/>
                </a:solidFill>
              </a:rPr>
              <a:t> </a:t>
            </a:r>
            <a:r>
              <a:rPr lang="en-US" sz="2400" dirty="0" err="1">
                <a:solidFill>
                  <a:schemeClr val="bg1"/>
                </a:solidFill>
              </a:rPr>
              <a:t>طریق</a:t>
            </a:r>
            <a:r>
              <a:rPr lang="en-US" sz="2400" dirty="0">
                <a:solidFill>
                  <a:schemeClr val="bg1"/>
                </a:solidFill>
              </a:rPr>
              <a:t> </a:t>
            </a:r>
            <a:r>
              <a:rPr lang="en-US" sz="2400" dirty="0" err="1">
                <a:solidFill>
                  <a:schemeClr val="bg1"/>
                </a:solidFill>
              </a:rPr>
              <a:t>باجگیری</a:t>
            </a:r>
            <a:r>
              <a:rPr lang="en-US" sz="2400" dirty="0">
                <a:solidFill>
                  <a:schemeClr val="bg1"/>
                </a:solidFill>
              </a:rPr>
              <a:t> </a:t>
            </a:r>
            <a:r>
              <a:rPr lang="en-US" sz="2400" dirty="0" err="1">
                <a:solidFill>
                  <a:schemeClr val="bg1"/>
                </a:solidFill>
              </a:rPr>
              <a:t>فعالیت</a:t>
            </a:r>
            <a:r>
              <a:rPr lang="en-US" sz="2400" dirty="0">
                <a:solidFill>
                  <a:schemeClr val="bg1"/>
                </a:solidFill>
              </a:rPr>
              <a:t> </a:t>
            </a:r>
            <a:r>
              <a:rPr lang="en-US" sz="2400" dirty="0" err="1">
                <a:solidFill>
                  <a:schemeClr val="bg1"/>
                </a:solidFill>
              </a:rPr>
              <a:t>میکند</a:t>
            </a:r>
            <a:r>
              <a:rPr lang="en-US" sz="2400" dirty="0">
                <a:solidFill>
                  <a:schemeClr val="bg1"/>
                </a:solidFill>
              </a:rPr>
              <a:t> و </a:t>
            </a:r>
            <a:r>
              <a:rPr lang="en-US" sz="2400" dirty="0" err="1">
                <a:solidFill>
                  <a:schemeClr val="bg1"/>
                </a:solidFill>
              </a:rPr>
              <a:t>همچنان</a:t>
            </a:r>
            <a:r>
              <a:rPr lang="en-US" sz="2400" dirty="0">
                <a:solidFill>
                  <a:schemeClr val="bg1"/>
                </a:solidFill>
              </a:rPr>
              <a:t> </a:t>
            </a:r>
            <a:r>
              <a:rPr lang="en-US" sz="2400" dirty="0" err="1">
                <a:solidFill>
                  <a:schemeClr val="bg1"/>
                </a:solidFill>
              </a:rPr>
              <a:t>به</a:t>
            </a:r>
            <a:r>
              <a:rPr lang="en-US" sz="2400" dirty="0">
                <a:solidFill>
                  <a:schemeClr val="bg1"/>
                </a:solidFill>
              </a:rPr>
              <a:t> </a:t>
            </a:r>
            <a:r>
              <a:rPr lang="en-US" sz="2400" dirty="0" err="1">
                <a:solidFill>
                  <a:schemeClr val="bg1"/>
                </a:solidFill>
              </a:rPr>
              <a:t>تهدیدی</a:t>
            </a:r>
            <a:r>
              <a:rPr lang="en-US" sz="2400" dirty="0">
                <a:solidFill>
                  <a:schemeClr val="bg1"/>
                </a:solidFill>
              </a:rPr>
              <a:t> </a:t>
            </a:r>
            <a:r>
              <a:rPr lang="en-US" sz="2400" dirty="0" err="1">
                <a:solidFill>
                  <a:schemeClr val="bg1"/>
                </a:solidFill>
              </a:rPr>
              <a:t>جدی</a:t>
            </a:r>
            <a:r>
              <a:rPr lang="en-US" sz="2400" dirty="0">
                <a:solidFill>
                  <a:schemeClr val="bg1"/>
                </a:solidFill>
              </a:rPr>
              <a:t> </a:t>
            </a:r>
            <a:r>
              <a:rPr lang="en-US" sz="2400" dirty="0" err="1">
                <a:solidFill>
                  <a:schemeClr val="bg1"/>
                </a:solidFill>
              </a:rPr>
              <a:t>در</a:t>
            </a:r>
            <a:r>
              <a:rPr lang="en-US" sz="2400" dirty="0">
                <a:solidFill>
                  <a:schemeClr val="bg1"/>
                </a:solidFill>
              </a:rPr>
              <a:t> </a:t>
            </a:r>
            <a:r>
              <a:rPr lang="en-US" sz="2400" dirty="0" err="1">
                <a:solidFill>
                  <a:schemeClr val="bg1"/>
                </a:solidFill>
              </a:rPr>
              <a:t>سطح</a:t>
            </a:r>
            <a:r>
              <a:rPr lang="en-US" sz="2400" dirty="0">
                <a:solidFill>
                  <a:schemeClr val="bg1"/>
                </a:solidFill>
              </a:rPr>
              <a:t> </a:t>
            </a:r>
            <a:r>
              <a:rPr lang="en-US" sz="2400" dirty="0" err="1">
                <a:solidFill>
                  <a:schemeClr val="bg1"/>
                </a:solidFill>
              </a:rPr>
              <a:t>بینالمللی</a:t>
            </a:r>
            <a:r>
              <a:rPr lang="en-US" sz="2400" dirty="0">
                <a:solidFill>
                  <a:schemeClr val="bg1"/>
                </a:solidFill>
              </a:rPr>
              <a:t> </a:t>
            </a:r>
            <a:r>
              <a:rPr lang="en-US" sz="2400" dirty="0" err="1">
                <a:solidFill>
                  <a:schemeClr val="bg1"/>
                </a:solidFill>
              </a:rPr>
              <a:t>تبدیل</a:t>
            </a:r>
            <a:r>
              <a:rPr lang="en-US" sz="2400" dirty="0">
                <a:solidFill>
                  <a:schemeClr val="bg1"/>
                </a:solidFill>
              </a:rPr>
              <a:t> </a:t>
            </a:r>
            <a:r>
              <a:rPr lang="en-US" sz="2400" dirty="0" err="1">
                <a:solidFill>
                  <a:schemeClr val="bg1"/>
                </a:solidFill>
              </a:rPr>
              <a:t>شده</a:t>
            </a:r>
            <a:r>
              <a:rPr lang="en-US" sz="2400" dirty="0">
                <a:solidFill>
                  <a:schemeClr val="bg1"/>
                </a:solidFill>
              </a:rPr>
              <a:t> </a:t>
            </a:r>
            <a:r>
              <a:rPr lang="en-US" sz="2400" dirty="0" err="1">
                <a:solidFill>
                  <a:schemeClr val="bg1"/>
                </a:solidFill>
              </a:rPr>
              <a:t>است</a:t>
            </a:r>
            <a:r>
              <a:rPr lang="en-US" sz="2400" dirty="0">
                <a:solidFill>
                  <a:schemeClr val="bg1"/>
                </a:solidFill>
              </a:rPr>
              <a:t>.</a:t>
            </a:r>
          </a:p>
        </p:txBody>
      </p:sp>
      <p:sp>
        <p:nvSpPr>
          <p:cNvPr id="37" name="Rectangle 36">
            <a:extLst>
              <a:ext uri="{FF2B5EF4-FFF2-40B4-BE49-F238E27FC236}">
                <a16:creationId xmlns:a16="http://schemas.microsoft.com/office/drawing/2014/main" id="{7FF747C5-7988-8F66-98CD-EE9CB00ED1AF}"/>
              </a:ext>
            </a:extLst>
          </p:cNvPr>
          <p:cNvSpPr/>
          <p:nvPr/>
        </p:nvSpPr>
        <p:spPr>
          <a:xfrm>
            <a:off x="12649200" y="7721600"/>
            <a:ext cx="1981200" cy="508000"/>
          </a:xfrm>
          <a:prstGeom prst="rect">
            <a:avLst/>
          </a:prstGeom>
          <a:solidFill>
            <a:srgbClr val="2424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9">
                                            <p:txEl>
                                              <p:pRg st="0" end="0"/>
                                            </p:txEl>
                                          </p:spTgt>
                                        </p:tgtEl>
                                        <p:attrNameLst>
                                          <p:attrName>style.color</p:attrName>
                                        </p:attrNameLst>
                                      </p:cBhvr>
                                      <p:to>
                                        <p:clrVal>
                                          <a:srgbClr val="FF0000"/>
                                        </p:clrVal>
                                      </p:to>
                                    </p:set>
                                    <p:set>
                                      <p:cBhvr>
                                        <p:cTn id="7" dur="500" fill="hold"/>
                                        <p:tgtEl>
                                          <p:spTgt spid="19">
                                            <p:txEl>
                                              <p:pRg st="0" end="0"/>
                                            </p:txEl>
                                          </p:spTgt>
                                        </p:tgtEl>
                                        <p:attrNameLst>
                                          <p:attrName>fillcolor</p:attrName>
                                        </p:attrNameLst>
                                      </p:cBhvr>
                                      <p:to>
                                        <p:clrVal>
                                          <a:srgbClr val="FF0000"/>
                                        </p:clrVal>
                                      </p:to>
                                    </p:set>
                                    <p:set>
                                      <p:cBhvr>
                                        <p:cTn id="8" dur="500" fill="hold"/>
                                        <p:tgtEl>
                                          <p:spTgt spid="19">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barn(inVertical)">
                                      <p:cBhvr>
                                        <p:cTn id="13" dur="500"/>
                                        <p:tgtEl>
                                          <p:spTgt spid="2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nodeType="clickEffect">
                                  <p:stCondLst>
                                    <p:cond delay="0"/>
                                  </p:stCondLst>
                                  <p:iterate type="lt">
                                    <p:tmPct val="4000"/>
                                  </p:iterate>
                                  <p:childTnLst>
                                    <p:set>
                                      <p:cBhvr override="childStyle">
                                        <p:cTn id="17" dur="500" fill="hold"/>
                                        <p:tgtEl>
                                          <p:spTgt spid="25">
                                            <p:txEl>
                                              <p:pRg st="0" end="0"/>
                                            </p:txEl>
                                          </p:spTgt>
                                        </p:tgtEl>
                                        <p:attrNameLst>
                                          <p:attrName>style.color</p:attrName>
                                        </p:attrNameLst>
                                      </p:cBhvr>
                                      <p:to>
                                        <p:clrVal>
                                          <a:schemeClr val="accent2"/>
                                        </p:clrVal>
                                      </p:to>
                                    </p:set>
                                    <p:set>
                                      <p:cBhvr>
                                        <p:cTn id="18" dur="500" fill="hold"/>
                                        <p:tgtEl>
                                          <p:spTgt spid="25">
                                            <p:txEl>
                                              <p:pRg st="0" end="0"/>
                                            </p:txEl>
                                          </p:spTgt>
                                        </p:tgtEl>
                                        <p:attrNameLst>
                                          <p:attrName>fillcolor</p:attrName>
                                        </p:attrNameLst>
                                      </p:cBhvr>
                                      <p:to>
                                        <p:clrVal>
                                          <a:schemeClr val="accent2"/>
                                        </p:clrVal>
                                      </p:to>
                                    </p:set>
                                    <p:set>
                                      <p:cBhvr>
                                        <p:cTn id="19" dur="500" fill="hold"/>
                                        <p:tgtEl>
                                          <p:spTgt spid="25">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barn(inVertical)">
                                      <p:cBhvr>
                                        <p:cTn id="24" dur="500"/>
                                        <p:tgtEl>
                                          <p:spTgt spid="2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mph" presetSubtype="0" fill="hold" nodeType="clickEffect">
                                  <p:stCondLst>
                                    <p:cond delay="0"/>
                                  </p:stCondLst>
                                  <p:iterate type="lt">
                                    <p:tmPct val="4000"/>
                                  </p:iterate>
                                  <p:childTnLst>
                                    <p:set>
                                      <p:cBhvr override="childStyle">
                                        <p:cTn id="28" dur="500" fill="hold"/>
                                        <p:tgtEl>
                                          <p:spTgt spid="31">
                                            <p:txEl>
                                              <p:pRg st="0" end="0"/>
                                            </p:txEl>
                                          </p:spTgt>
                                        </p:tgtEl>
                                        <p:attrNameLst>
                                          <p:attrName>style.color</p:attrName>
                                        </p:attrNameLst>
                                      </p:cBhvr>
                                      <p:to>
                                        <p:clrVal>
                                          <a:srgbClr val="7030A0"/>
                                        </p:clrVal>
                                      </p:to>
                                    </p:set>
                                    <p:set>
                                      <p:cBhvr>
                                        <p:cTn id="29" dur="500" fill="hold"/>
                                        <p:tgtEl>
                                          <p:spTgt spid="31">
                                            <p:txEl>
                                              <p:pRg st="0" end="0"/>
                                            </p:txEl>
                                          </p:spTgt>
                                        </p:tgtEl>
                                        <p:attrNameLst>
                                          <p:attrName>fillcolor</p:attrName>
                                        </p:attrNameLst>
                                      </p:cBhvr>
                                      <p:to>
                                        <p:clrVal>
                                          <a:srgbClr val="7030A0"/>
                                        </p:clrVal>
                                      </p:to>
                                    </p:set>
                                    <p:set>
                                      <p:cBhvr>
                                        <p:cTn id="30" dur="500" fill="hold"/>
                                        <p:tgtEl>
                                          <p:spTgt spid="31">
                                            <p:txEl>
                                              <p:pRg st="0" end="0"/>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barn(inVertical)">
                                      <p:cBhvr>
                                        <p:cTn id="35"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TotalTime>
  <Words>1939</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BK</cp:lastModifiedBy>
  <cp:revision>7</cp:revision>
  <dcterms:created xsi:type="dcterms:W3CDTF">2024-11-03T07:31:05Z</dcterms:created>
  <dcterms:modified xsi:type="dcterms:W3CDTF">2024-11-10T05:06:33Z</dcterms:modified>
</cp:coreProperties>
</file>